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</p:sldIdLst>
  <p:sldSz cy="10058400" cx="7772400"/>
  <p:notesSz cx="6858000" cy="9144000"/>
  <p:embeddedFontLst>
    <p:embeddedFont>
      <p:font typeface="Just Another Hand"/>
      <p:regular r:id="rId7"/>
    </p:embeddedFont>
    <p:embeddedFont>
      <p:font typeface="Aclonica"/>
      <p:regular r:id="rId8"/>
    </p:embeddedFont>
    <p:embeddedFont>
      <p:font typeface="DM Serif Display"/>
      <p:regular r:id="rId9"/>
      <p:italic r:id="rId10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3168">
          <p15:clr>
            <a:srgbClr val="747775"/>
          </p15:clr>
        </p15:guide>
        <p15:guide id="2" pos="2448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3168" orient="horz"/>
        <p:guide pos="2448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0" Type="http://schemas.openxmlformats.org/officeDocument/2006/relationships/font" Target="fonts/DMSerifDisplay-italic.fntdata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font" Target="fonts/DMSerifDisplay-regular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font" Target="fonts/JustAnotherHand-regular.fntdata"/><Relationship Id="rId8" Type="http://schemas.openxmlformats.org/officeDocument/2006/relationships/font" Target="fonts/Aclonica-regular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2104468" y="685800"/>
            <a:ext cx="26496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2104468" y="685800"/>
            <a:ext cx="26496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264952" y="1456058"/>
            <a:ext cx="7242600" cy="40140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264945" y="5542289"/>
            <a:ext cx="7242600" cy="1550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7201589" y="9119180"/>
            <a:ext cx="466500" cy="769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264945" y="2163089"/>
            <a:ext cx="7242600" cy="38400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264945" y="6164351"/>
            <a:ext cx="7242600" cy="2543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7201589" y="9119180"/>
            <a:ext cx="466500" cy="769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7201589" y="9119180"/>
            <a:ext cx="466500" cy="769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264945" y="4206107"/>
            <a:ext cx="7242600" cy="1646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7201589" y="9119180"/>
            <a:ext cx="466500" cy="769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264945" y="870271"/>
            <a:ext cx="7242600" cy="1119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264945" y="2253729"/>
            <a:ext cx="7242600" cy="668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7201589" y="9119180"/>
            <a:ext cx="466500" cy="769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264945" y="870271"/>
            <a:ext cx="7242600" cy="1119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264945" y="2253729"/>
            <a:ext cx="3399900" cy="668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107540" y="2253729"/>
            <a:ext cx="3399900" cy="668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7201589" y="9119180"/>
            <a:ext cx="466500" cy="769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264945" y="870271"/>
            <a:ext cx="7242600" cy="1119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7201589" y="9119180"/>
            <a:ext cx="466500" cy="769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264945" y="1086507"/>
            <a:ext cx="2386800" cy="1478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264945" y="2717440"/>
            <a:ext cx="2386800" cy="6217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7201589" y="9119180"/>
            <a:ext cx="466500" cy="769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16713" y="880293"/>
            <a:ext cx="5412600" cy="7999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7201589" y="9119180"/>
            <a:ext cx="466500" cy="769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3886200" y="-244"/>
            <a:ext cx="3886200" cy="100584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25675" y="2411542"/>
            <a:ext cx="3438300" cy="2898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25675" y="5481569"/>
            <a:ext cx="3438300" cy="2415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198575" y="1415969"/>
            <a:ext cx="3261300" cy="7226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7201589" y="9119180"/>
            <a:ext cx="466500" cy="769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264945" y="8273124"/>
            <a:ext cx="5099100" cy="1183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7201589" y="9119180"/>
            <a:ext cx="466500" cy="769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264945" y="870271"/>
            <a:ext cx="7242600" cy="1119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264945" y="2253729"/>
            <a:ext cx="7242600" cy="6681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7201589" y="9119180"/>
            <a:ext cx="466500" cy="769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1" Type="http://schemas.openxmlformats.org/officeDocument/2006/relationships/image" Target="../media/image1.jpg"/><Relationship Id="rId10" Type="http://schemas.openxmlformats.org/officeDocument/2006/relationships/image" Target="../media/image4.jpg"/><Relationship Id="rId13" Type="http://schemas.openxmlformats.org/officeDocument/2006/relationships/image" Target="../media/image8.jpg"/><Relationship Id="rId12" Type="http://schemas.openxmlformats.org/officeDocument/2006/relationships/image" Target="../media/image7.jp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0.png"/><Relationship Id="rId4" Type="http://schemas.openxmlformats.org/officeDocument/2006/relationships/image" Target="../media/image5.png"/><Relationship Id="rId9" Type="http://schemas.openxmlformats.org/officeDocument/2006/relationships/image" Target="../media/image3.jpg"/><Relationship Id="rId15" Type="http://schemas.openxmlformats.org/officeDocument/2006/relationships/image" Target="../media/image12.png"/><Relationship Id="rId14" Type="http://schemas.openxmlformats.org/officeDocument/2006/relationships/image" Target="../media/image9.jpg"/><Relationship Id="rId5" Type="http://schemas.openxmlformats.org/officeDocument/2006/relationships/hyperlink" Target="https://us05web.zoom.us/j/5484345924?pwd=MVBkNVROY2xycUU0cER4OER4V0xzQT09" TargetMode="External"/><Relationship Id="rId6" Type="http://schemas.openxmlformats.org/officeDocument/2006/relationships/image" Target="../media/image6.png"/><Relationship Id="rId7" Type="http://schemas.openxmlformats.org/officeDocument/2006/relationships/image" Target="../media/image2.jpg"/><Relationship Id="rId8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/>
          <p:nvPr/>
        </p:nvSpPr>
        <p:spPr>
          <a:xfrm>
            <a:off x="0" y="7774550"/>
            <a:ext cx="7772400" cy="2249700"/>
          </a:xfrm>
          <a:prstGeom prst="rect">
            <a:avLst/>
          </a:prstGeom>
          <a:solidFill>
            <a:schemeClr val="dk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55" name="Google Shape;55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5950"/>
            <a:ext cx="7772401" cy="2181200"/>
          </a:xfrm>
          <a:prstGeom prst="rect">
            <a:avLst/>
          </a:prstGeom>
          <a:noFill/>
          <a:ln>
            <a:noFill/>
          </a:ln>
        </p:spPr>
      </p:pic>
      <p:sp>
        <p:nvSpPr>
          <p:cNvPr id="56" name="Google Shape;56;p13"/>
          <p:cNvSpPr txBox="1"/>
          <p:nvPr>
            <p:ph type="ctrTitle"/>
          </p:nvPr>
        </p:nvSpPr>
        <p:spPr>
          <a:xfrm>
            <a:off x="0" y="158350"/>
            <a:ext cx="7772400" cy="433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600">
                <a:latin typeface="Aclonica"/>
                <a:ea typeface="Aclonica"/>
                <a:cs typeface="Aclonica"/>
                <a:sym typeface="Aclonica"/>
              </a:rPr>
              <a:t>Scholarship - Zoom Meeting</a:t>
            </a:r>
            <a:endParaRPr sz="2600">
              <a:latin typeface="Aclonica"/>
              <a:ea typeface="Aclonica"/>
              <a:cs typeface="Aclonica"/>
              <a:sym typeface="Aclonica"/>
            </a:endParaRPr>
          </a:p>
        </p:txBody>
      </p:sp>
      <p:pic>
        <p:nvPicPr>
          <p:cNvPr id="57" name="Google Shape;57;p13"/>
          <p:cNvPicPr preferRelativeResize="0"/>
          <p:nvPr/>
        </p:nvPicPr>
        <p:blipFill rotWithShape="1">
          <a:blip r:embed="rId4">
            <a:alphaModFix/>
          </a:blip>
          <a:srcRect b="15837" l="7537" r="6218" t="8997"/>
          <a:stretch/>
        </p:blipFill>
        <p:spPr>
          <a:xfrm>
            <a:off x="3364125" y="2313650"/>
            <a:ext cx="1044249" cy="594050"/>
          </a:xfrm>
          <a:prstGeom prst="rect">
            <a:avLst/>
          </a:prstGeom>
          <a:noFill/>
          <a:ln>
            <a:noFill/>
          </a:ln>
        </p:spPr>
      </p:pic>
      <p:sp>
        <p:nvSpPr>
          <p:cNvPr id="58" name="Google Shape;58;p13"/>
          <p:cNvSpPr txBox="1"/>
          <p:nvPr/>
        </p:nvSpPr>
        <p:spPr>
          <a:xfrm>
            <a:off x="2489000" y="4886800"/>
            <a:ext cx="2794500" cy="461700"/>
          </a:xfrm>
          <a:prstGeom prst="rect">
            <a:avLst/>
          </a:prstGeom>
          <a:solidFill>
            <a:srgbClr val="980000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lt1"/>
                </a:solidFill>
                <a:latin typeface="Just Another Hand"/>
                <a:ea typeface="Just Another Hand"/>
                <a:cs typeface="Just Another Hand"/>
                <a:sym typeface="Just Another Hand"/>
              </a:rPr>
              <a:t>548 434 5924</a:t>
            </a:r>
            <a:endParaRPr sz="1000">
              <a:solidFill>
                <a:schemeClr val="lt1"/>
              </a:solidFill>
              <a:latin typeface="DM Serif Display"/>
              <a:ea typeface="DM Serif Display"/>
              <a:cs typeface="DM Serif Display"/>
              <a:sym typeface="DM Serif Display"/>
            </a:endParaRPr>
          </a:p>
        </p:txBody>
      </p:sp>
      <p:sp>
        <p:nvSpPr>
          <p:cNvPr id="59" name="Google Shape;59;p13"/>
          <p:cNvSpPr txBox="1"/>
          <p:nvPr/>
        </p:nvSpPr>
        <p:spPr>
          <a:xfrm>
            <a:off x="2197850" y="3703900"/>
            <a:ext cx="3376800" cy="369300"/>
          </a:xfrm>
          <a:prstGeom prst="rect">
            <a:avLst/>
          </a:prstGeom>
          <a:solidFill>
            <a:srgbClr val="980000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u="sng">
                <a:solidFill>
                  <a:schemeClr val="lt1"/>
                </a:solidFill>
                <a:latin typeface="Just Another Hand"/>
                <a:ea typeface="Just Another Hand"/>
                <a:cs typeface="Just Another Hand"/>
                <a:sym typeface="Just Another Hand"/>
                <a:hlinkClick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https://us05web.zoom.us/j/5484345924?pwd=MVBkNVROY2xycUU0cER4OER4V0xzQT09</a:t>
            </a:r>
            <a:endParaRPr sz="1000">
              <a:solidFill>
                <a:schemeClr val="lt1"/>
              </a:solidFill>
              <a:latin typeface="DM Serif Display"/>
              <a:ea typeface="DM Serif Display"/>
              <a:cs typeface="DM Serif Display"/>
              <a:sym typeface="DM Serif Display"/>
            </a:endParaRPr>
          </a:p>
        </p:txBody>
      </p:sp>
      <p:sp>
        <p:nvSpPr>
          <p:cNvPr id="60" name="Google Shape;60;p13"/>
          <p:cNvSpPr txBox="1"/>
          <p:nvPr/>
        </p:nvSpPr>
        <p:spPr>
          <a:xfrm>
            <a:off x="50" y="3119800"/>
            <a:ext cx="77724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Impact"/>
                <a:ea typeface="Impact"/>
                <a:cs typeface="Impact"/>
                <a:sym typeface="Impact"/>
              </a:rPr>
              <a:t>Zoom Link</a:t>
            </a:r>
            <a:endParaRPr>
              <a:latin typeface="Impact"/>
              <a:ea typeface="Impact"/>
              <a:cs typeface="Impact"/>
              <a:sym typeface="Impact"/>
            </a:endParaRPr>
          </a:p>
        </p:txBody>
      </p:sp>
      <p:sp>
        <p:nvSpPr>
          <p:cNvPr id="61" name="Google Shape;61;p13"/>
          <p:cNvSpPr txBox="1"/>
          <p:nvPr/>
        </p:nvSpPr>
        <p:spPr>
          <a:xfrm>
            <a:off x="2516200" y="6128500"/>
            <a:ext cx="2794500" cy="461700"/>
          </a:xfrm>
          <a:prstGeom prst="rect">
            <a:avLst/>
          </a:prstGeom>
          <a:solidFill>
            <a:srgbClr val="980000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lt1"/>
                </a:solidFill>
                <a:latin typeface="Just Another Hand"/>
                <a:ea typeface="Just Another Hand"/>
                <a:cs typeface="Just Another Hand"/>
                <a:sym typeface="Just Another Hand"/>
              </a:rPr>
              <a:t>895055</a:t>
            </a:r>
            <a:endParaRPr sz="1000">
              <a:solidFill>
                <a:schemeClr val="lt1"/>
              </a:solidFill>
              <a:latin typeface="DM Serif Display"/>
              <a:ea typeface="DM Serif Display"/>
              <a:cs typeface="DM Serif Display"/>
              <a:sym typeface="DM Serif Display"/>
            </a:endParaRPr>
          </a:p>
        </p:txBody>
      </p:sp>
      <p:sp>
        <p:nvSpPr>
          <p:cNvPr id="62" name="Google Shape;62;p13"/>
          <p:cNvSpPr txBox="1"/>
          <p:nvPr/>
        </p:nvSpPr>
        <p:spPr>
          <a:xfrm>
            <a:off x="27250" y="4279900"/>
            <a:ext cx="77724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Impact"/>
                <a:ea typeface="Impact"/>
                <a:cs typeface="Impact"/>
                <a:sym typeface="Impact"/>
              </a:rPr>
              <a:t>Meeting ID</a:t>
            </a:r>
            <a:endParaRPr>
              <a:latin typeface="Impact"/>
              <a:ea typeface="Impact"/>
              <a:cs typeface="Impact"/>
              <a:sym typeface="Impact"/>
            </a:endParaRPr>
          </a:p>
        </p:txBody>
      </p:sp>
      <p:sp>
        <p:nvSpPr>
          <p:cNvPr id="63" name="Google Shape;63;p13"/>
          <p:cNvSpPr txBox="1"/>
          <p:nvPr/>
        </p:nvSpPr>
        <p:spPr>
          <a:xfrm>
            <a:off x="50" y="5510700"/>
            <a:ext cx="77724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Impact"/>
                <a:ea typeface="Impact"/>
                <a:cs typeface="Impact"/>
                <a:sym typeface="Impact"/>
              </a:rPr>
              <a:t>Passcode</a:t>
            </a:r>
            <a:endParaRPr>
              <a:latin typeface="Impact"/>
              <a:ea typeface="Impact"/>
              <a:cs typeface="Impact"/>
              <a:sym typeface="Impact"/>
            </a:endParaRPr>
          </a:p>
        </p:txBody>
      </p:sp>
      <p:pic>
        <p:nvPicPr>
          <p:cNvPr id="64" name="Google Shape;64;p1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285075" y="8808100"/>
            <a:ext cx="1398379" cy="1206074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65" name="Google Shape;65;p13"/>
          <p:cNvGrpSpPr/>
          <p:nvPr/>
        </p:nvGrpSpPr>
        <p:grpSpPr>
          <a:xfrm>
            <a:off x="-19600" y="7372475"/>
            <a:ext cx="7792051" cy="2672575"/>
            <a:chOff x="-19600" y="7372475"/>
            <a:chExt cx="7792051" cy="2672575"/>
          </a:xfrm>
        </p:grpSpPr>
        <p:pic>
          <p:nvPicPr>
            <p:cNvPr id="66" name="Google Shape;66;p13"/>
            <p:cNvPicPr preferRelativeResize="0"/>
            <p:nvPr/>
          </p:nvPicPr>
          <p:blipFill>
            <a:blip r:embed="rId7">
              <a:alphaModFix/>
            </a:blip>
            <a:stretch>
              <a:fillRect/>
            </a:stretch>
          </p:blipFill>
          <p:spPr>
            <a:xfrm>
              <a:off x="6680825" y="7395625"/>
              <a:ext cx="1091574" cy="13893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7" name="Google Shape;67;p13"/>
            <p:cNvPicPr preferRelativeResize="0"/>
            <p:nvPr/>
          </p:nvPicPr>
          <p:blipFill>
            <a:blip r:embed="rId8">
              <a:alphaModFix/>
            </a:blip>
            <a:stretch>
              <a:fillRect/>
            </a:stretch>
          </p:blipFill>
          <p:spPr>
            <a:xfrm>
              <a:off x="12400" y="7372475"/>
              <a:ext cx="1215885" cy="143562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8" name="Google Shape;68;p13"/>
            <p:cNvPicPr preferRelativeResize="0"/>
            <p:nvPr/>
          </p:nvPicPr>
          <p:blipFill>
            <a:blip r:embed="rId9">
              <a:alphaModFix/>
            </a:blip>
            <a:stretch>
              <a:fillRect/>
            </a:stretch>
          </p:blipFill>
          <p:spPr>
            <a:xfrm>
              <a:off x="1196273" y="7372475"/>
              <a:ext cx="1129427" cy="144207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9" name="Google Shape;69;p13"/>
            <p:cNvPicPr preferRelativeResize="0"/>
            <p:nvPr/>
          </p:nvPicPr>
          <p:blipFill>
            <a:blip r:embed="rId10">
              <a:alphaModFix/>
            </a:blip>
            <a:stretch>
              <a:fillRect/>
            </a:stretch>
          </p:blipFill>
          <p:spPr>
            <a:xfrm>
              <a:off x="1378775" y="8814538"/>
              <a:ext cx="1608079" cy="120607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0" name="Google Shape;70;p13"/>
            <p:cNvPicPr preferRelativeResize="0"/>
            <p:nvPr/>
          </p:nvPicPr>
          <p:blipFill>
            <a:blip r:embed="rId11">
              <a:alphaModFix/>
            </a:blip>
            <a:stretch>
              <a:fillRect/>
            </a:stretch>
          </p:blipFill>
          <p:spPr>
            <a:xfrm>
              <a:off x="5506850" y="7372475"/>
              <a:ext cx="1173972" cy="143562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1" name="Google Shape;71;p13"/>
            <p:cNvPicPr preferRelativeResize="0"/>
            <p:nvPr/>
          </p:nvPicPr>
          <p:blipFill>
            <a:blip r:embed="rId12">
              <a:alphaModFix/>
            </a:blip>
            <a:stretch>
              <a:fillRect/>
            </a:stretch>
          </p:blipFill>
          <p:spPr>
            <a:xfrm>
              <a:off x="2322809" y="7372475"/>
              <a:ext cx="3184029" cy="143562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2" name="Google Shape;72;p13"/>
            <p:cNvPicPr preferRelativeResize="0"/>
            <p:nvPr/>
          </p:nvPicPr>
          <p:blipFill>
            <a:blip r:embed="rId13">
              <a:alphaModFix/>
            </a:blip>
            <a:stretch>
              <a:fillRect/>
            </a:stretch>
          </p:blipFill>
          <p:spPr>
            <a:xfrm>
              <a:off x="2986851" y="8808100"/>
              <a:ext cx="1298220" cy="120607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3" name="Google Shape;73;p13"/>
            <p:cNvPicPr preferRelativeResize="0"/>
            <p:nvPr/>
          </p:nvPicPr>
          <p:blipFill>
            <a:blip r:embed="rId14">
              <a:alphaModFix/>
            </a:blip>
            <a:stretch>
              <a:fillRect/>
            </a:stretch>
          </p:blipFill>
          <p:spPr>
            <a:xfrm>
              <a:off x="-19600" y="8790100"/>
              <a:ext cx="1398374" cy="125495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4" name="Google Shape;74;p13"/>
            <p:cNvPicPr preferRelativeResize="0"/>
            <p:nvPr/>
          </p:nvPicPr>
          <p:blipFill>
            <a:blip r:embed="rId15">
              <a:alphaModFix/>
            </a:blip>
            <a:stretch>
              <a:fillRect/>
            </a:stretch>
          </p:blipFill>
          <p:spPr>
            <a:xfrm>
              <a:off x="5683450" y="8814550"/>
              <a:ext cx="2089001" cy="1206049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