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1.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1.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59" r:id="rId4"/>
  </p:sldMasterIdLst>
  <p:notesMasterIdLst>
    <p:notesMasterId r:id="rId5"/>
  </p:notesMasterIdLst>
  <p:sldIdLst>
    <p:sldId id="256" r:id="rId6"/>
  </p:sldIdLst>
  <p:sldSz cy="10058400" cx="7772400"/>
  <p:notesSz cx="6858000" cy="9144000"/>
  <p:embeddedFontLst>
    <p:embeddedFont>
      <p:font typeface="Aclonica"/>
      <p:regular r:id="rId7"/>
    </p:embeddedFont>
    <p:embeddedFont>
      <p:font typeface="DM Serif Display"/>
      <p:regular r:id="rId8"/>
      <p:italic r:id="rId9"/>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3168">
          <p15:clr>
            <a:srgbClr val="747775"/>
          </p15:clr>
        </p15:guide>
        <p15:guide id="2" pos="2448">
          <p15:clr>
            <a:srgbClr val="747775"/>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3168" orient="horz"/>
        <p:guide pos="2448"/>
      </p:guideLst>
    </p:cSldViewPr>
  </p:slideViewPr>
</p:viewPr>
</file>

<file path=ppt/_rels/presentation.xml.rels><?xml version="1.0" encoding="UTF-8" standalone="yes"?><Relationships xmlns="http://schemas.openxmlformats.org/package/2006/relationships"><Relationship Id="rId1" Type="http://schemas.openxmlformats.org/officeDocument/2006/relationships/theme" Target="theme/theme2.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font" Target="fonts/DMSerifDisplay-italic.fntdata"/><Relationship Id="rId5" Type="http://schemas.openxmlformats.org/officeDocument/2006/relationships/notesMaster" Target="notesMasters/notesMaster1.xml"/><Relationship Id="rId6" Type="http://schemas.openxmlformats.org/officeDocument/2006/relationships/slide" Target="slides/slide1.xml"/><Relationship Id="rId7" Type="http://schemas.openxmlformats.org/officeDocument/2006/relationships/font" Target="fonts/Aclonica-regular.fntdata"/><Relationship Id="rId8" Type="http://schemas.openxmlformats.org/officeDocument/2006/relationships/font" Target="fonts/DMSerifDisplay-regular.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2104468" y="685800"/>
            <a:ext cx="26496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0" name="Shape 50"/>
        <p:cNvGrpSpPr/>
        <p:nvPr/>
      </p:nvGrpSpPr>
      <p:grpSpPr>
        <a:xfrm>
          <a:off x="0" y="0"/>
          <a:ext cx="0" cy="0"/>
          <a:chOff x="0" y="0"/>
          <a:chExt cx="0" cy="0"/>
        </a:xfrm>
      </p:grpSpPr>
      <p:sp>
        <p:nvSpPr>
          <p:cNvPr id="51" name="Google Shape;51;p:notes"/>
          <p:cNvSpPr/>
          <p:nvPr>
            <p:ph idx="2" type="sldImg"/>
          </p:nvPr>
        </p:nvSpPr>
        <p:spPr>
          <a:xfrm>
            <a:off x="2104468" y="685800"/>
            <a:ext cx="2649600" cy="3429000"/>
          </a:xfrm>
          <a:custGeom>
            <a:rect b="b" l="l" r="r" t="t"/>
            <a:pathLst>
              <a:path extrusionOk="0" h="120000" w="120000">
                <a:moveTo>
                  <a:pt x="0" y="0"/>
                </a:moveTo>
                <a:lnTo>
                  <a:pt x="120000" y="0"/>
                </a:lnTo>
                <a:lnTo>
                  <a:pt x="120000" y="120000"/>
                </a:lnTo>
                <a:lnTo>
                  <a:pt x="0" y="120000"/>
                </a:lnTo>
                <a:close/>
              </a:path>
            </a:pathLst>
          </a:custGeom>
        </p:spPr>
      </p:sp>
      <p:sp>
        <p:nvSpPr>
          <p:cNvPr id="52" name="Google Shape;52;p: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9" name="Shape 9"/>
        <p:cNvGrpSpPr/>
        <p:nvPr/>
      </p:nvGrpSpPr>
      <p:grpSpPr>
        <a:xfrm>
          <a:off x="0" y="0"/>
          <a:ext cx="0" cy="0"/>
          <a:chOff x="0" y="0"/>
          <a:chExt cx="0" cy="0"/>
        </a:xfrm>
      </p:grpSpPr>
      <p:sp>
        <p:nvSpPr>
          <p:cNvPr id="10" name="Google Shape;10;p2"/>
          <p:cNvSpPr txBox="1"/>
          <p:nvPr>
            <p:ph type="ctrTitle"/>
          </p:nvPr>
        </p:nvSpPr>
        <p:spPr>
          <a:xfrm>
            <a:off x="264952" y="1456058"/>
            <a:ext cx="7242600" cy="4014000"/>
          </a:xfrm>
          <a:prstGeom prst="rect">
            <a:avLst/>
          </a:prstGeom>
        </p:spPr>
        <p:txBody>
          <a:bodyPr anchorCtr="0" anchor="b" bIns="91425" lIns="91425" spcFirstLastPara="1" rIns="91425" wrap="square" tIns="91425">
            <a:norm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p:txBody>
      </p:sp>
      <p:sp>
        <p:nvSpPr>
          <p:cNvPr id="11" name="Google Shape;11;p2"/>
          <p:cNvSpPr txBox="1"/>
          <p:nvPr>
            <p:ph idx="1" type="subTitle"/>
          </p:nvPr>
        </p:nvSpPr>
        <p:spPr>
          <a:xfrm>
            <a:off x="264945" y="5542289"/>
            <a:ext cx="7242600" cy="15501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p:txBody>
      </p:sp>
      <p:sp>
        <p:nvSpPr>
          <p:cNvPr id="12" name="Google Shape;12;p2"/>
          <p:cNvSpPr txBox="1"/>
          <p:nvPr>
            <p:ph idx="12" type="sldNum"/>
          </p:nvPr>
        </p:nvSpPr>
        <p:spPr>
          <a:xfrm>
            <a:off x="7201589" y="9119180"/>
            <a:ext cx="466500" cy="7695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44" name="Shape 44"/>
        <p:cNvGrpSpPr/>
        <p:nvPr/>
      </p:nvGrpSpPr>
      <p:grpSpPr>
        <a:xfrm>
          <a:off x="0" y="0"/>
          <a:ext cx="0" cy="0"/>
          <a:chOff x="0" y="0"/>
          <a:chExt cx="0" cy="0"/>
        </a:xfrm>
      </p:grpSpPr>
      <p:sp>
        <p:nvSpPr>
          <p:cNvPr id="45" name="Google Shape;45;p11"/>
          <p:cNvSpPr txBox="1"/>
          <p:nvPr>
            <p:ph hasCustomPrompt="1" type="title"/>
          </p:nvPr>
        </p:nvSpPr>
        <p:spPr>
          <a:xfrm>
            <a:off x="264945" y="2163089"/>
            <a:ext cx="7242600" cy="3840000"/>
          </a:xfrm>
          <a:prstGeom prst="rect">
            <a:avLst/>
          </a:prstGeom>
        </p:spPr>
        <p:txBody>
          <a:bodyPr anchorCtr="0" anchor="b" bIns="91425" lIns="91425" spcFirstLastPara="1" rIns="91425" wrap="square" tIns="91425">
            <a:norm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p:nvPr>
            <p:ph idx="1" type="body"/>
          </p:nvPr>
        </p:nvSpPr>
        <p:spPr>
          <a:xfrm>
            <a:off x="264945" y="6164351"/>
            <a:ext cx="7242600" cy="2543700"/>
          </a:xfrm>
          <a:prstGeom prst="rect">
            <a:avLst/>
          </a:prstGeom>
        </p:spPr>
        <p:txBody>
          <a:bodyPr anchorCtr="0" anchor="t" bIns="91425" lIns="91425" spcFirstLastPara="1" rIns="91425" wrap="square" tIns="91425">
            <a:normAutofit/>
          </a:bodyPr>
          <a:lstStyle>
            <a:lvl1pPr indent="-342900" lvl="0" marL="457200" algn="ctr">
              <a:spcBef>
                <a:spcPts val="0"/>
              </a:spcBef>
              <a:spcAft>
                <a:spcPts val="0"/>
              </a:spcAft>
              <a:buSzPts val="1800"/>
              <a:buChar char="●"/>
              <a:defRPr/>
            </a:lvl1pPr>
            <a:lvl2pPr indent="-317500" lvl="1" marL="914400" algn="ctr">
              <a:spcBef>
                <a:spcPts val="0"/>
              </a:spcBef>
              <a:spcAft>
                <a:spcPts val="0"/>
              </a:spcAft>
              <a:buSzPts val="1400"/>
              <a:buChar char="○"/>
              <a:defRPr/>
            </a:lvl2pPr>
            <a:lvl3pPr indent="-317500" lvl="2" marL="1371600" algn="ctr">
              <a:spcBef>
                <a:spcPts val="0"/>
              </a:spcBef>
              <a:spcAft>
                <a:spcPts val="0"/>
              </a:spcAft>
              <a:buSzPts val="1400"/>
              <a:buChar char="■"/>
              <a:defRPr/>
            </a:lvl3pPr>
            <a:lvl4pPr indent="-317500" lvl="3" marL="1828800" algn="ctr">
              <a:spcBef>
                <a:spcPts val="0"/>
              </a:spcBef>
              <a:spcAft>
                <a:spcPts val="0"/>
              </a:spcAft>
              <a:buSzPts val="1400"/>
              <a:buChar char="●"/>
              <a:defRPr/>
            </a:lvl4pPr>
            <a:lvl5pPr indent="-317500" lvl="4" marL="2286000" algn="ctr">
              <a:spcBef>
                <a:spcPts val="0"/>
              </a:spcBef>
              <a:spcAft>
                <a:spcPts val="0"/>
              </a:spcAft>
              <a:buSzPts val="1400"/>
              <a:buChar char="○"/>
              <a:defRPr/>
            </a:lvl5pPr>
            <a:lvl6pPr indent="-317500" lvl="5" marL="2743200" algn="ctr">
              <a:spcBef>
                <a:spcPts val="0"/>
              </a:spcBef>
              <a:spcAft>
                <a:spcPts val="0"/>
              </a:spcAft>
              <a:buSzPts val="1400"/>
              <a:buChar char="■"/>
              <a:defRPr/>
            </a:lvl6pPr>
            <a:lvl7pPr indent="-317500" lvl="6" marL="3200400" algn="ctr">
              <a:spcBef>
                <a:spcPts val="0"/>
              </a:spcBef>
              <a:spcAft>
                <a:spcPts val="0"/>
              </a:spcAft>
              <a:buSzPts val="1400"/>
              <a:buChar char="●"/>
              <a:defRPr/>
            </a:lvl7pPr>
            <a:lvl8pPr indent="-317500" lvl="7" marL="3657600" algn="ctr">
              <a:spcBef>
                <a:spcPts val="0"/>
              </a:spcBef>
              <a:spcAft>
                <a:spcPts val="0"/>
              </a:spcAft>
              <a:buSzPts val="1400"/>
              <a:buChar char="○"/>
              <a:defRPr/>
            </a:lvl8pPr>
            <a:lvl9pPr indent="-317500" lvl="8" marL="4114800" algn="ctr">
              <a:spcBef>
                <a:spcPts val="0"/>
              </a:spcBef>
              <a:spcAft>
                <a:spcPts val="0"/>
              </a:spcAft>
              <a:buSzPts val="1400"/>
              <a:buChar char="■"/>
              <a:defRPr/>
            </a:lvl9pPr>
          </a:lstStyle>
          <a:p/>
        </p:txBody>
      </p:sp>
      <p:sp>
        <p:nvSpPr>
          <p:cNvPr id="47" name="Google Shape;47;p11"/>
          <p:cNvSpPr txBox="1"/>
          <p:nvPr>
            <p:ph idx="12" type="sldNum"/>
          </p:nvPr>
        </p:nvSpPr>
        <p:spPr>
          <a:xfrm>
            <a:off x="7201589" y="9119180"/>
            <a:ext cx="466500" cy="7695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48" name="Shape 48"/>
        <p:cNvGrpSpPr/>
        <p:nvPr/>
      </p:nvGrpSpPr>
      <p:grpSpPr>
        <a:xfrm>
          <a:off x="0" y="0"/>
          <a:ext cx="0" cy="0"/>
          <a:chOff x="0" y="0"/>
          <a:chExt cx="0" cy="0"/>
        </a:xfrm>
      </p:grpSpPr>
      <p:sp>
        <p:nvSpPr>
          <p:cNvPr id="49" name="Google Shape;49;p12"/>
          <p:cNvSpPr txBox="1"/>
          <p:nvPr>
            <p:ph idx="12" type="sldNum"/>
          </p:nvPr>
        </p:nvSpPr>
        <p:spPr>
          <a:xfrm>
            <a:off x="7201589" y="9119180"/>
            <a:ext cx="466500" cy="7695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3" name="Shape 13"/>
        <p:cNvGrpSpPr/>
        <p:nvPr/>
      </p:nvGrpSpPr>
      <p:grpSpPr>
        <a:xfrm>
          <a:off x="0" y="0"/>
          <a:ext cx="0" cy="0"/>
          <a:chOff x="0" y="0"/>
          <a:chExt cx="0" cy="0"/>
        </a:xfrm>
      </p:grpSpPr>
      <p:sp>
        <p:nvSpPr>
          <p:cNvPr id="14" name="Google Shape;14;p3"/>
          <p:cNvSpPr txBox="1"/>
          <p:nvPr>
            <p:ph type="title"/>
          </p:nvPr>
        </p:nvSpPr>
        <p:spPr>
          <a:xfrm>
            <a:off x="264945" y="4206107"/>
            <a:ext cx="7242600" cy="1646100"/>
          </a:xfrm>
          <a:prstGeom prst="rect">
            <a:avLst/>
          </a:prstGeom>
        </p:spPr>
        <p:txBody>
          <a:bodyPr anchorCtr="0" anchor="ctr" bIns="91425" lIns="91425" spcFirstLastPara="1" rIns="91425" wrap="square" tIns="91425">
            <a:norm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p:txBody>
      </p:sp>
      <p:sp>
        <p:nvSpPr>
          <p:cNvPr id="15" name="Google Shape;15;p3"/>
          <p:cNvSpPr txBox="1"/>
          <p:nvPr>
            <p:ph idx="12" type="sldNum"/>
          </p:nvPr>
        </p:nvSpPr>
        <p:spPr>
          <a:xfrm>
            <a:off x="7201589" y="9119180"/>
            <a:ext cx="466500" cy="7695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16" name="Shape 16"/>
        <p:cNvGrpSpPr/>
        <p:nvPr/>
      </p:nvGrpSpPr>
      <p:grpSpPr>
        <a:xfrm>
          <a:off x="0" y="0"/>
          <a:ext cx="0" cy="0"/>
          <a:chOff x="0" y="0"/>
          <a:chExt cx="0" cy="0"/>
        </a:xfrm>
      </p:grpSpPr>
      <p:sp>
        <p:nvSpPr>
          <p:cNvPr id="17" name="Google Shape;17;p4"/>
          <p:cNvSpPr txBox="1"/>
          <p:nvPr>
            <p:ph type="title"/>
          </p:nvPr>
        </p:nvSpPr>
        <p:spPr>
          <a:xfrm>
            <a:off x="264945" y="870271"/>
            <a:ext cx="7242600" cy="11199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18" name="Google Shape;18;p4"/>
          <p:cNvSpPr txBox="1"/>
          <p:nvPr>
            <p:ph idx="1" type="body"/>
          </p:nvPr>
        </p:nvSpPr>
        <p:spPr>
          <a:xfrm>
            <a:off x="264945" y="2253729"/>
            <a:ext cx="7242600" cy="6681000"/>
          </a:xfrm>
          <a:prstGeom prst="rect">
            <a:avLst/>
          </a:prstGeom>
        </p:spPr>
        <p:txBody>
          <a:bodyPr anchorCtr="0" anchor="t" bIns="91425" lIns="91425" spcFirstLastPara="1" rIns="91425" wrap="square" tIns="91425">
            <a:normAutofit/>
          </a:bodyPr>
          <a:lstStyle>
            <a:lvl1pPr indent="-342900" lvl="0" marL="457200">
              <a:spcBef>
                <a:spcPts val="0"/>
              </a:spcBef>
              <a:spcAft>
                <a:spcPts val="0"/>
              </a:spcAft>
              <a:buSzPts val="1800"/>
              <a:buChar char="●"/>
              <a:defRPr/>
            </a:lvl1pPr>
            <a:lvl2pPr indent="-317500" lvl="1" marL="914400">
              <a:spcBef>
                <a:spcPts val="0"/>
              </a:spcBef>
              <a:spcAft>
                <a:spcPts val="0"/>
              </a:spcAft>
              <a:buSzPts val="1400"/>
              <a:buChar char="○"/>
              <a:defRPr/>
            </a:lvl2pPr>
            <a:lvl3pPr indent="-317500" lvl="2" marL="1371600">
              <a:spcBef>
                <a:spcPts val="0"/>
              </a:spcBef>
              <a:spcAft>
                <a:spcPts val="0"/>
              </a:spcAft>
              <a:buSzPts val="1400"/>
              <a:buChar char="■"/>
              <a:defRPr/>
            </a:lvl3pPr>
            <a:lvl4pPr indent="-317500" lvl="3" marL="1828800">
              <a:spcBef>
                <a:spcPts val="0"/>
              </a:spcBef>
              <a:spcAft>
                <a:spcPts val="0"/>
              </a:spcAft>
              <a:buSzPts val="1400"/>
              <a:buChar char="●"/>
              <a:defRPr/>
            </a:lvl4pPr>
            <a:lvl5pPr indent="-317500" lvl="4" marL="2286000">
              <a:spcBef>
                <a:spcPts val="0"/>
              </a:spcBef>
              <a:spcAft>
                <a:spcPts val="0"/>
              </a:spcAft>
              <a:buSzPts val="1400"/>
              <a:buChar char="○"/>
              <a:defRPr/>
            </a:lvl5pPr>
            <a:lvl6pPr indent="-317500" lvl="5" marL="2743200">
              <a:spcBef>
                <a:spcPts val="0"/>
              </a:spcBef>
              <a:spcAft>
                <a:spcPts val="0"/>
              </a:spcAft>
              <a:buSzPts val="1400"/>
              <a:buChar char="■"/>
              <a:defRPr/>
            </a:lvl6pPr>
            <a:lvl7pPr indent="-317500" lvl="6" marL="3200400">
              <a:spcBef>
                <a:spcPts val="0"/>
              </a:spcBef>
              <a:spcAft>
                <a:spcPts val="0"/>
              </a:spcAft>
              <a:buSzPts val="1400"/>
              <a:buChar char="●"/>
              <a:defRPr/>
            </a:lvl7pPr>
            <a:lvl8pPr indent="-317500" lvl="7" marL="3657600">
              <a:spcBef>
                <a:spcPts val="0"/>
              </a:spcBef>
              <a:spcAft>
                <a:spcPts val="0"/>
              </a:spcAft>
              <a:buSzPts val="1400"/>
              <a:buChar char="○"/>
              <a:defRPr/>
            </a:lvl8pPr>
            <a:lvl9pPr indent="-317500" lvl="8" marL="4114800">
              <a:spcBef>
                <a:spcPts val="0"/>
              </a:spcBef>
              <a:spcAft>
                <a:spcPts val="0"/>
              </a:spcAft>
              <a:buSzPts val="1400"/>
              <a:buChar char="■"/>
              <a:defRPr/>
            </a:lvl9pPr>
          </a:lstStyle>
          <a:p/>
        </p:txBody>
      </p:sp>
      <p:sp>
        <p:nvSpPr>
          <p:cNvPr id="19" name="Google Shape;19;p4"/>
          <p:cNvSpPr txBox="1"/>
          <p:nvPr>
            <p:ph idx="12" type="sldNum"/>
          </p:nvPr>
        </p:nvSpPr>
        <p:spPr>
          <a:xfrm>
            <a:off x="7201589" y="9119180"/>
            <a:ext cx="466500" cy="7695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20" name="Shape 20"/>
        <p:cNvGrpSpPr/>
        <p:nvPr/>
      </p:nvGrpSpPr>
      <p:grpSpPr>
        <a:xfrm>
          <a:off x="0" y="0"/>
          <a:ext cx="0" cy="0"/>
          <a:chOff x="0" y="0"/>
          <a:chExt cx="0" cy="0"/>
        </a:xfrm>
      </p:grpSpPr>
      <p:sp>
        <p:nvSpPr>
          <p:cNvPr id="21" name="Google Shape;21;p5"/>
          <p:cNvSpPr txBox="1"/>
          <p:nvPr>
            <p:ph type="title"/>
          </p:nvPr>
        </p:nvSpPr>
        <p:spPr>
          <a:xfrm>
            <a:off x="264945" y="870271"/>
            <a:ext cx="7242600" cy="11199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2" name="Google Shape;22;p5"/>
          <p:cNvSpPr txBox="1"/>
          <p:nvPr>
            <p:ph idx="1" type="body"/>
          </p:nvPr>
        </p:nvSpPr>
        <p:spPr>
          <a:xfrm>
            <a:off x="264945" y="2253729"/>
            <a:ext cx="3399900" cy="66810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23" name="Google Shape;23;p5"/>
          <p:cNvSpPr txBox="1"/>
          <p:nvPr>
            <p:ph idx="2" type="body"/>
          </p:nvPr>
        </p:nvSpPr>
        <p:spPr>
          <a:xfrm>
            <a:off x="4107540" y="2253729"/>
            <a:ext cx="3399900" cy="66810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24" name="Google Shape;24;p5"/>
          <p:cNvSpPr txBox="1"/>
          <p:nvPr>
            <p:ph idx="12" type="sldNum"/>
          </p:nvPr>
        </p:nvSpPr>
        <p:spPr>
          <a:xfrm>
            <a:off x="7201589" y="9119180"/>
            <a:ext cx="466500" cy="7695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25" name="Shape 25"/>
        <p:cNvGrpSpPr/>
        <p:nvPr/>
      </p:nvGrpSpPr>
      <p:grpSpPr>
        <a:xfrm>
          <a:off x="0" y="0"/>
          <a:ext cx="0" cy="0"/>
          <a:chOff x="0" y="0"/>
          <a:chExt cx="0" cy="0"/>
        </a:xfrm>
      </p:grpSpPr>
      <p:sp>
        <p:nvSpPr>
          <p:cNvPr id="26" name="Google Shape;26;p6"/>
          <p:cNvSpPr txBox="1"/>
          <p:nvPr>
            <p:ph type="title"/>
          </p:nvPr>
        </p:nvSpPr>
        <p:spPr>
          <a:xfrm>
            <a:off x="264945" y="870271"/>
            <a:ext cx="7242600" cy="11199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7" name="Google Shape;27;p6"/>
          <p:cNvSpPr txBox="1"/>
          <p:nvPr>
            <p:ph idx="12" type="sldNum"/>
          </p:nvPr>
        </p:nvSpPr>
        <p:spPr>
          <a:xfrm>
            <a:off x="7201589" y="9119180"/>
            <a:ext cx="466500" cy="7695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28" name="Shape 28"/>
        <p:cNvGrpSpPr/>
        <p:nvPr/>
      </p:nvGrpSpPr>
      <p:grpSpPr>
        <a:xfrm>
          <a:off x="0" y="0"/>
          <a:ext cx="0" cy="0"/>
          <a:chOff x="0" y="0"/>
          <a:chExt cx="0" cy="0"/>
        </a:xfrm>
      </p:grpSpPr>
      <p:sp>
        <p:nvSpPr>
          <p:cNvPr id="29" name="Google Shape;29;p7"/>
          <p:cNvSpPr txBox="1"/>
          <p:nvPr>
            <p:ph type="title"/>
          </p:nvPr>
        </p:nvSpPr>
        <p:spPr>
          <a:xfrm>
            <a:off x="264945" y="1086507"/>
            <a:ext cx="2386800" cy="1478100"/>
          </a:xfrm>
          <a:prstGeom prst="rect">
            <a:avLst/>
          </a:prstGeom>
        </p:spPr>
        <p:txBody>
          <a:bodyPr anchorCtr="0" anchor="b" bIns="91425" lIns="91425" spcFirstLastPara="1" rIns="91425" wrap="square" tIns="91425">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30" name="Google Shape;30;p7"/>
          <p:cNvSpPr txBox="1"/>
          <p:nvPr>
            <p:ph idx="1" type="body"/>
          </p:nvPr>
        </p:nvSpPr>
        <p:spPr>
          <a:xfrm>
            <a:off x="264945" y="2717440"/>
            <a:ext cx="2386800" cy="6217500"/>
          </a:xfrm>
          <a:prstGeom prst="rect">
            <a:avLst/>
          </a:prstGeom>
        </p:spPr>
        <p:txBody>
          <a:bodyPr anchorCtr="0" anchor="t" bIns="91425" lIns="91425" spcFirstLastPara="1" rIns="91425" wrap="square" tIns="91425">
            <a:normAutofit/>
          </a:bodyPr>
          <a:lstStyle>
            <a:lvl1pPr indent="-304800" lvl="0" marL="457200">
              <a:spcBef>
                <a:spcPts val="0"/>
              </a:spcBef>
              <a:spcAft>
                <a:spcPts val="0"/>
              </a:spcAft>
              <a:buSzPts val="1200"/>
              <a:buChar char="●"/>
              <a:defRPr sz="12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31" name="Google Shape;31;p7"/>
          <p:cNvSpPr txBox="1"/>
          <p:nvPr>
            <p:ph idx="12" type="sldNum"/>
          </p:nvPr>
        </p:nvSpPr>
        <p:spPr>
          <a:xfrm>
            <a:off x="7201589" y="9119180"/>
            <a:ext cx="466500" cy="7695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32" name="Shape 32"/>
        <p:cNvGrpSpPr/>
        <p:nvPr/>
      </p:nvGrpSpPr>
      <p:grpSpPr>
        <a:xfrm>
          <a:off x="0" y="0"/>
          <a:ext cx="0" cy="0"/>
          <a:chOff x="0" y="0"/>
          <a:chExt cx="0" cy="0"/>
        </a:xfrm>
      </p:grpSpPr>
      <p:sp>
        <p:nvSpPr>
          <p:cNvPr id="33" name="Google Shape;33;p8"/>
          <p:cNvSpPr txBox="1"/>
          <p:nvPr>
            <p:ph type="title"/>
          </p:nvPr>
        </p:nvSpPr>
        <p:spPr>
          <a:xfrm>
            <a:off x="416713" y="880293"/>
            <a:ext cx="5412600" cy="7999500"/>
          </a:xfrm>
          <a:prstGeom prst="rect">
            <a:avLst/>
          </a:prstGeom>
        </p:spPr>
        <p:txBody>
          <a:bodyPr anchorCtr="0" anchor="ctr" bIns="91425" lIns="91425" spcFirstLastPara="1" rIns="91425" wrap="square" tIns="91425">
            <a:norm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p:txBody>
      </p:sp>
      <p:sp>
        <p:nvSpPr>
          <p:cNvPr id="34" name="Google Shape;34;p8"/>
          <p:cNvSpPr txBox="1"/>
          <p:nvPr>
            <p:ph idx="12" type="sldNum"/>
          </p:nvPr>
        </p:nvSpPr>
        <p:spPr>
          <a:xfrm>
            <a:off x="7201589" y="9119180"/>
            <a:ext cx="466500" cy="7695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35" name="Shape 35"/>
        <p:cNvGrpSpPr/>
        <p:nvPr/>
      </p:nvGrpSpPr>
      <p:grpSpPr>
        <a:xfrm>
          <a:off x="0" y="0"/>
          <a:ext cx="0" cy="0"/>
          <a:chOff x="0" y="0"/>
          <a:chExt cx="0" cy="0"/>
        </a:xfrm>
      </p:grpSpPr>
      <p:sp>
        <p:nvSpPr>
          <p:cNvPr id="36" name="Google Shape;36;p9"/>
          <p:cNvSpPr/>
          <p:nvPr/>
        </p:nvSpPr>
        <p:spPr>
          <a:xfrm>
            <a:off x="3886200" y="-244"/>
            <a:ext cx="3886200" cy="100584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 name="Google Shape;37;p9"/>
          <p:cNvSpPr txBox="1"/>
          <p:nvPr>
            <p:ph type="title"/>
          </p:nvPr>
        </p:nvSpPr>
        <p:spPr>
          <a:xfrm>
            <a:off x="225675" y="2411542"/>
            <a:ext cx="3438300" cy="2898600"/>
          </a:xfrm>
          <a:prstGeom prst="rect">
            <a:avLst/>
          </a:prstGeom>
        </p:spPr>
        <p:txBody>
          <a:bodyPr anchorCtr="0" anchor="b" bIns="91425" lIns="91425" spcFirstLastPara="1" rIns="91425" wrap="square" tIns="91425">
            <a:norm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p:txBody>
      </p:sp>
      <p:sp>
        <p:nvSpPr>
          <p:cNvPr id="38" name="Google Shape;38;p9"/>
          <p:cNvSpPr txBox="1"/>
          <p:nvPr>
            <p:ph idx="1" type="subTitle"/>
          </p:nvPr>
        </p:nvSpPr>
        <p:spPr>
          <a:xfrm>
            <a:off x="225675" y="5481569"/>
            <a:ext cx="3438300" cy="24153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39" name="Google Shape;39;p9"/>
          <p:cNvSpPr txBox="1"/>
          <p:nvPr>
            <p:ph idx="2" type="body"/>
          </p:nvPr>
        </p:nvSpPr>
        <p:spPr>
          <a:xfrm>
            <a:off x="4198575" y="1415969"/>
            <a:ext cx="3261300" cy="7226100"/>
          </a:xfrm>
          <a:prstGeom prst="rect">
            <a:avLst/>
          </a:prstGeom>
        </p:spPr>
        <p:txBody>
          <a:bodyPr anchorCtr="0" anchor="ctr" bIns="91425" lIns="91425" spcFirstLastPara="1" rIns="91425" wrap="square" tIns="91425">
            <a:normAutofit/>
          </a:bodyPr>
          <a:lstStyle>
            <a:lvl1pPr indent="-342900" lvl="0" marL="457200">
              <a:spcBef>
                <a:spcPts val="0"/>
              </a:spcBef>
              <a:spcAft>
                <a:spcPts val="0"/>
              </a:spcAft>
              <a:buSzPts val="1800"/>
              <a:buChar char="●"/>
              <a:defRPr/>
            </a:lvl1pPr>
            <a:lvl2pPr indent="-317500" lvl="1" marL="914400">
              <a:spcBef>
                <a:spcPts val="0"/>
              </a:spcBef>
              <a:spcAft>
                <a:spcPts val="0"/>
              </a:spcAft>
              <a:buSzPts val="1400"/>
              <a:buChar char="○"/>
              <a:defRPr/>
            </a:lvl2pPr>
            <a:lvl3pPr indent="-317500" lvl="2" marL="1371600">
              <a:spcBef>
                <a:spcPts val="0"/>
              </a:spcBef>
              <a:spcAft>
                <a:spcPts val="0"/>
              </a:spcAft>
              <a:buSzPts val="1400"/>
              <a:buChar char="■"/>
              <a:defRPr/>
            </a:lvl3pPr>
            <a:lvl4pPr indent="-317500" lvl="3" marL="1828800">
              <a:spcBef>
                <a:spcPts val="0"/>
              </a:spcBef>
              <a:spcAft>
                <a:spcPts val="0"/>
              </a:spcAft>
              <a:buSzPts val="1400"/>
              <a:buChar char="●"/>
              <a:defRPr/>
            </a:lvl4pPr>
            <a:lvl5pPr indent="-317500" lvl="4" marL="2286000">
              <a:spcBef>
                <a:spcPts val="0"/>
              </a:spcBef>
              <a:spcAft>
                <a:spcPts val="0"/>
              </a:spcAft>
              <a:buSzPts val="1400"/>
              <a:buChar char="○"/>
              <a:defRPr/>
            </a:lvl5pPr>
            <a:lvl6pPr indent="-317500" lvl="5" marL="2743200">
              <a:spcBef>
                <a:spcPts val="0"/>
              </a:spcBef>
              <a:spcAft>
                <a:spcPts val="0"/>
              </a:spcAft>
              <a:buSzPts val="1400"/>
              <a:buChar char="■"/>
              <a:defRPr/>
            </a:lvl6pPr>
            <a:lvl7pPr indent="-317500" lvl="6" marL="3200400">
              <a:spcBef>
                <a:spcPts val="0"/>
              </a:spcBef>
              <a:spcAft>
                <a:spcPts val="0"/>
              </a:spcAft>
              <a:buSzPts val="1400"/>
              <a:buChar char="●"/>
              <a:defRPr/>
            </a:lvl7pPr>
            <a:lvl8pPr indent="-317500" lvl="7" marL="3657600">
              <a:spcBef>
                <a:spcPts val="0"/>
              </a:spcBef>
              <a:spcAft>
                <a:spcPts val="0"/>
              </a:spcAft>
              <a:buSzPts val="1400"/>
              <a:buChar char="○"/>
              <a:defRPr/>
            </a:lvl8pPr>
            <a:lvl9pPr indent="-317500" lvl="8" marL="4114800">
              <a:spcBef>
                <a:spcPts val="0"/>
              </a:spcBef>
              <a:spcAft>
                <a:spcPts val="0"/>
              </a:spcAft>
              <a:buSzPts val="1400"/>
              <a:buChar char="■"/>
              <a:defRPr/>
            </a:lvl9pPr>
          </a:lstStyle>
          <a:p/>
        </p:txBody>
      </p:sp>
      <p:sp>
        <p:nvSpPr>
          <p:cNvPr id="40" name="Google Shape;40;p9"/>
          <p:cNvSpPr txBox="1"/>
          <p:nvPr>
            <p:ph idx="12" type="sldNum"/>
          </p:nvPr>
        </p:nvSpPr>
        <p:spPr>
          <a:xfrm>
            <a:off x="7201589" y="9119180"/>
            <a:ext cx="466500" cy="7695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41" name="Shape 41"/>
        <p:cNvGrpSpPr/>
        <p:nvPr/>
      </p:nvGrpSpPr>
      <p:grpSpPr>
        <a:xfrm>
          <a:off x="0" y="0"/>
          <a:ext cx="0" cy="0"/>
          <a:chOff x="0" y="0"/>
          <a:chExt cx="0" cy="0"/>
        </a:xfrm>
      </p:grpSpPr>
      <p:sp>
        <p:nvSpPr>
          <p:cNvPr id="42" name="Google Shape;42;p10"/>
          <p:cNvSpPr txBox="1"/>
          <p:nvPr>
            <p:ph idx="1" type="body"/>
          </p:nvPr>
        </p:nvSpPr>
        <p:spPr>
          <a:xfrm>
            <a:off x="264945" y="8273124"/>
            <a:ext cx="5099100" cy="1183200"/>
          </a:xfrm>
          <a:prstGeom prst="rect">
            <a:avLst/>
          </a:prstGeom>
        </p:spPr>
        <p:txBody>
          <a:bodyPr anchorCtr="0" anchor="ctr" bIns="91425" lIns="91425" spcFirstLastPara="1" rIns="91425" wrap="square" tIns="91425">
            <a:normAutofit/>
          </a:bodyPr>
          <a:lstStyle>
            <a:lvl1pPr indent="-228600" lvl="0" marL="457200">
              <a:lnSpc>
                <a:spcPct val="100000"/>
              </a:lnSpc>
              <a:spcBef>
                <a:spcPts val="0"/>
              </a:spcBef>
              <a:spcAft>
                <a:spcPts val="0"/>
              </a:spcAft>
              <a:buSzPts val="1800"/>
              <a:buNone/>
              <a:defRPr/>
            </a:lvl1pPr>
          </a:lstStyle>
          <a:p/>
        </p:txBody>
      </p:sp>
      <p:sp>
        <p:nvSpPr>
          <p:cNvPr id="43" name="Google Shape;43;p10"/>
          <p:cNvSpPr txBox="1"/>
          <p:nvPr>
            <p:ph idx="12" type="sldNum"/>
          </p:nvPr>
        </p:nvSpPr>
        <p:spPr>
          <a:xfrm>
            <a:off x="7201589" y="9119180"/>
            <a:ext cx="466500" cy="7695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2.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264945" y="870271"/>
            <a:ext cx="7242600" cy="1119900"/>
          </a:xfrm>
          <a:prstGeom prst="rect">
            <a:avLst/>
          </a:prstGeom>
          <a:noFill/>
          <a:ln>
            <a:noFill/>
          </a:ln>
        </p:spPr>
        <p:txBody>
          <a:bodyPr anchorCtr="0" anchor="t" bIns="91425" lIns="91425" spcFirstLastPara="1" rIns="91425" wrap="square" tIns="91425">
            <a:norm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p:txBody>
      </p:sp>
      <p:sp>
        <p:nvSpPr>
          <p:cNvPr id="7" name="Google Shape;7;p1"/>
          <p:cNvSpPr txBox="1"/>
          <p:nvPr>
            <p:ph idx="1" type="body"/>
          </p:nvPr>
        </p:nvSpPr>
        <p:spPr>
          <a:xfrm>
            <a:off x="264945" y="2253729"/>
            <a:ext cx="7242600" cy="6681000"/>
          </a:xfrm>
          <a:prstGeom prst="rect">
            <a:avLst/>
          </a:prstGeom>
          <a:noFill/>
          <a:ln>
            <a:noFill/>
          </a:ln>
        </p:spPr>
        <p:txBody>
          <a:bodyPr anchorCtr="0" anchor="t" bIns="91425" lIns="91425" spcFirstLastPara="1" rIns="91425" wrap="square" tIns="91425">
            <a:normAutofit/>
          </a:bodyPr>
          <a:lstStyle>
            <a:lvl1pPr indent="-342900" lvl="0" marL="457200">
              <a:lnSpc>
                <a:spcPct val="115000"/>
              </a:lnSpc>
              <a:spcBef>
                <a:spcPts val="0"/>
              </a:spcBef>
              <a:spcAft>
                <a:spcPts val="0"/>
              </a:spcAft>
              <a:buClr>
                <a:schemeClr val="dk2"/>
              </a:buClr>
              <a:buSzPts val="1800"/>
              <a:buChar char="●"/>
              <a:defRPr sz="1800">
                <a:solidFill>
                  <a:schemeClr val="dk2"/>
                </a:solidFill>
              </a:defRPr>
            </a:lvl1pPr>
            <a:lvl2pPr indent="-317500" lvl="1" marL="914400">
              <a:lnSpc>
                <a:spcPct val="115000"/>
              </a:lnSpc>
              <a:spcBef>
                <a:spcPts val="0"/>
              </a:spcBef>
              <a:spcAft>
                <a:spcPts val="0"/>
              </a:spcAft>
              <a:buClr>
                <a:schemeClr val="dk2"/>
              </a:buClr>
              <a:buSzPts val="1400"/>
              <a:buChar char="○"/>
              <a:defRPr>
                <a:solidFill>
                  <a:schemeClr val="dk2"/>
                </a:solidFill>
              </a:defRPr>
            </a:lvl2pPr>
            <a:lvl3pPr indent="-317500" lvl="2" marL="1371600">
              <a:lnSpc>
                <a:spcPct val="115000"/>
              </a:lnSpc>
              <a:spcBef>
                <a:spcPts val="0"/>
              </a:spcBef>
              <a:spcAft>
                <a:spcPts val="0"/>
              </a:spcAft>
              <a:buClr>
                <a:schemeClr val="dk2"/>
              </a:buClr>
              <a:buSzPts val="1400"/>
              <a:buChar char="■"/>
              <a:defRPr>
                <a:solidFill>
                  <a:schemeClr val="dk2"/>
                </a:solidFill>
              </a:defRPr>
            </a:lvl3pPr>
            <a:lvl4pPr indent="-317500" lvl="3" marL="1828800">
              <a:lnSpc>
                <a:spcPct val="115000"/>
              </a:lnSpc>
              <a:spcBef>
                <a:spcPts val="0"/>
              </a:spcBef>
              <a:spcAft>
                <a:spcPts val="0"/>
              </a:spcAft>
              <a:buClr>
                <a:schemeClr val="dk2"/>
              </a:buClr>
              <a:buSzPts val="1400"/>
              <a:buChar char="●"/>
              <a:defRPr>
                <a:solidFill>
                  <a:schemeClr val="dk2"/>
                </a:solidFill>
              </a:defRPr>
            </a:lvl4pPr>
            <a:lvl5pPr indent="-317500" lvl="4" marL="2286000">
              <a:lnSpc>
                <a:spcPct val="115000"/>
              </a:lnSpc>
              <a:spcBef>
                <a:spcPts val="0"/>
              </a:spcBef>
              <a:spcAft>
                <a:spcPts val="0"/>
              </a:spcAft>
              <a:buClr>
                <a:schemeClr val="dk2"/>
              </a:buClr>
              <a:buSzPts val="1400"/>
              <a:buChar char="○"/>
              <a:defRPr>
                <a:solidFill>
                  <a:schemeClr val="dk2"/>
                </a:solidFill>
              </a:defRPr>
            </a:lvl5pPr>
            <a:lvl6pPr indent="-317500" lvl="5" marL="2743200">
              <a:lnSpc>
                <a:spcPct val="115000"/>
              </a:lnSpc>
              <a:spcBef>
                <a:spcPts val="0"/>
              </a:spcBef>
              <a:spcAft>
                <a:spcPts val="0"/>
              </a:spcAft>
              <a:buClr>
                <a:schemeClr val="dk2"/>
              </a:buClr>
              <a:buSzPts val="1400"/>
              <a:buChar char="■"/>
              <a:defRPr>
                <a:solidFill>
                  <a:schemeClr val="dk2"/>
                </a:solidFill>
              </a:defRPr>
            </a:lvl6pPr>
            <a:lvl7pPr indent="-317500" lvl="6" marL="3200400">
              <a:lnSpc>
                <a:spcPct val="115000"/>
              </a:lnSpc>
              <a:spcBef>
                <a:spcPts val="0"/>
              </a:spcBef>
              <a:spcAft>
                <a:spcPts val="0"/>
              </a:spcAft>
              <a:buClr>
                <a:schemeClr val="dk2"/>
              </a:buClr>
              <a:buSzPts val="1400"/>
              <a:buChar char="●"/>
              <a:defRPr>
                <a:solidFill>
                  <a:schemeClr val="dk2"/>
                </a:solidFill>
              </a:defRPr>
            </a:lvl7pPr>
            <a:lvl8pPr indent="-317500" lvl="7" marL="3657600">
              <a:lnSpc>
                <a:spcPct val="115000"/>
              </a:lnSpc>
              <a:spcBef>
                <a:spcPts val="0"/>
              </a:spcBef>
              <a:spcAft>
                <a:spcPts val="0"/>
              </a:spcAft>
              <a:buClr>
                <a:schemeClr val="dk2"/>
              </a:buClr>
              <a:buSzPts val="1400"/>
              <a:buChar char="○"/>
              <a:defRPr>
                <a:solidFill>
                  <a:schemeClr val="dk2"/>
                </a:solidFill>
              </a:defRPr>
            </a:lvl8pPr>
            <a:lvl9pPr indent="-317500" lvl="8" marL="4114800">
              <a:lnSpc>
                <a:spcPct val="115000"/>
              </a:lnSpc>
              <a:spcBef>
                <a:spcPts val="0"/>
              </a:spcBef>
              <a:spcAft>
                <a:spcPts val="0"/>
              </a:spcAft>
              <a:buClr>
                <a:schemeClr val="dk2"/>
              </a:buClr>
              <a:buSzPts val="1400"/>
              <a:buChar char="■"/>
              <a:defRPr>
                <a:solidFill>
                  <a:schemeClr val="dk2"/>
                </a:solidFill>
              </a:defRPr>
            </a:lvl9pPr>
          </a:lstStyle>
          <a:p/>
        </p:txBody>
      </p:sp>
      <p:sp>
        <p:nvSpPr>
          <p:cNvPr id="8" name="Google Shape;8;p1"/>
          <p:cNvSpPr txBox="1"/>
          <p:nvPr>
            <p:ph idx="12" type="sldNum"/>
          </p:nvPr>
        </p:nvSpPr>
        <p:spPr>
          <a:xfrm>
            <a:off x="7201589" y="9119180"/>
            <a:ext cx="466500" cy="769500"/>
          </a:xfrm>
          <a:prstGeom prst="rect">
            <a:avLst/>
          </a:prstGeom>
          <a:noFill/>
          <a:ln>
            <a:noFill/>
          </a:ln>
        </p:spPr>
        <p:txBody>
          <a:bodyPr anchorCtr="0" anchor="ctr" bIns="91425" lIns="91425" spcFirstLastPara="1" rIns="91425" wrap="square" tIns="91425">
            <a:norm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0" Type="http://schemas.openxmlformats.org/officeDocument/2006/relationships/image" Target="../media/image12.png"/><Relationship Id="rId11" Type="http://schemas.openxmlformats.org/officeDocument/2006/relationships/image" Target="../media/image1.png"/><Relationship Id="rId22" Type="http://schemas.openxmlformats.org/officeDocument/2006/relationships/hyperlink" Target="https://docs.google.com/presentation/d/1Avc2Wq1M7oIvqijC-D03Q5ParoWc9NFqbZqHS-VWNFA/edit#slide=id.p" TargetMode="External"/><Relationship Id="rId10" Type="http://schemas.openxmlformats.org/officeDocument/2006/relationships/hyperlink" Target="https://docs.google.com/presentation/d/1oRGRZ1_wZryHFG9YYIxtNicH3UM6TP5vx9yH1wmENek/edit#slide=id.p" TargetMode="External"/><Relationship Id="rId21" Type="http://schemas.openxmlformats.org/officeDocument/2006/relationships/hyperlink" Target="https://docs.google.com/presentation/d/1r_tDxa0K_AMXHe38Bv257yQOddk6kOm6wblhtAlnovw/edit#slide=id.p" TargetMode="External"/><Relationship Id="rId13" Type="http://schemas.openxmlformats.org/officeDocument/2006/relationships/image" Target="../media/image5.png"/><Relationship Id="rId12" Type="http://schemas.openxmlformats.org/officeDocument/2006/relationships/image" Target="../media/image10.jpg"/><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8.png"/><Relationship Id="rId4" Type="http://schemas.openxmlformats.org/officeDocument/2006/relationships/image" Target="../media/image6.png"/><Relationship Id="rId9" Type="http://schemas.openxmlformats.org/officeDocument/2006/relationships/hyperlink" Target="https://docs.google.com/presentation/d/1_q7dUXl_lpgkD8KE0QMwFr580ARSZFb3qnTiwH848tA/edit#slide=id.p" TargetMode="External"/><Relationship Id="rId15" Type="http://schemas.openxmlformats.org/officeDocument/2006/relationships/image" Target="../media/image2.jpg"/><Relationship Id="rId14" Type="http://schemas.openxmlformats.org/officeDocument/2006/relationships/image" Target="../media/image4.jpg"/><Relationship Id="rId17" Type="http://schemas.openxmlformats.org/officeDocument/2006/relationships/image" Target="../media/image7.jpg"/><Relationship Id="rId16" Type="http://schemas.openxmlformats.org/officeDocument/2006/relationships/image" Target="../media/image11.jpg"/><Relationship Id="rId5" Type="http://schemas.openxmlformats.org/officeDocument/2006/relationships/hyperlink" Target="https://docs.google.com/document/d/1jVeT2_raWznq3Cd4sHN0lZcxgqXvldIAQK7URfYhL-w/edit" TargetMode="External"/><Relationship Id="rId19" Type="http://schemas.openxmlformats.org/officeDocument/2006/relationships/image" Target="../media/image9.jpg"/><Relationship Id="rId6" Type="http://schemas.openxmlformats.org/officeDocument/2006/relationships/hyperlink" Target="https://docs.google.com/forms/d/188nOvJj3VdsgQ3tRdx6_fbwJYkjT4aPgUWsiYdwsymo/edit" TargetMode="External"/><Relationship Id="rId18" Type="http://schemas.openxmlformats.org/officeDocument/2006/relationships/image" Target="../media/image3.jpg"/><Relationship Id="rId7" Type="http://schemas.openxmlformats.org/officeDocument/2006/relationships/hyperlink" Target="https://docs.google.com/presentation/d/1cWNGwSq17fZu5bRNPt3vjhD0Uy37PcNNxXAQBlgZAUc/edit#slide=id.p" TargetMode="External"/><Relationship Id="rId8" Type="http://schemas.openxmlformats.org/officeDocument/2006/relationships/hyperlink" Target="https://docs.google.com/presentation/d/1i5g5l1-0dHqj0t1V7NjXVH2fNylYDupcEpX1Xe92u18/edit#slide=id.p" TargetMode="Externa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53" name="Shape 53"/>
        <p:cNvGrpSpPr/>
        <p:nvPr/>
      </p:nvGrpSpPr>
      <p:grpSpPr>
        <a:xfrm>
          <a:off x="0" y="0"/>
          <a:ext cx="0" cy="0"/>
          <a:chOff x="0" y="0"/>
          <a:chExt cx="0" cy="0"/>
        </a:xfrm>
      </p:grpSpPr>
      <p:sp>
        <p:nvSpPr>
          <p:cNvPr id="54" name="Google Shape;54;p13"/>
          <p:cNvSpPr/>
          <p:nvPr/>
        </p:nvSpPr>
        <p:spPr>
          <a:xfrm>
            <a:off x="0" y="7372475"/>
            <a:ext cx="7772400" cy="2651700"/>
          </a:xfrm>
          <a:prstGeom prst="rect">
            <a:avLst/>
          </a:prstGeom>
          <a:solidFill>
            <a:schemeClr val="dk1"/>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55" name="Google Shape;55;p13"/>
          <p:cNvPicPr preferRelativeResize="0"/>
          <p:nvPr/>
        </p:nvPicPr>
        <p:blipFill>
          <a:blip r:embed="rId3">
            <a:alphaModFix/>
          </a:blip>
          <a:stretch>
            <a:fillRect/>
          </a:stretch>
        </p:blipFill>
        <p:spPr>
          <a:xfrm>
            <a:off x="0" y="5950"/>
            <a:ext cx="7772401" cy="2181200"/>
          </a:xfrm>
          <a:prstGeom prst="rect">
            <a:avLst/>
          </a:prstGeom>
          <a:noFill/>
          <a:ln>
            <a:noFill/>
          </a:ln>
        </p:spPr>
      </p:pic>
      <p:sp>
        <p:nvSpPr>
          <p:cNvPr id="56" name="Google Shape;56;p13"/>
          <p:cNvSpPr txBox="1"/>
          <p:nvPr>
            <p:ph type="ctrTitle"/>
          </p:nvPr>
        </p:nvSpPr>
        <p:spPr>
          <a:xfrm>
            <a:off x="0" y="158350"/>
            <a:ext cx="7772400" cy="433800"/>
          </a:xfrm>
          <a:prstGeom prst="rect">
            <a:avLst/>
          </a:prstGeom>
        </p:spPr>
        <p:txBody>
          <a:bodyPr anchorCtr="0" anchor="b" bIns="91425" lIns="91425" spcFirstLastPara="1" rIns="91425" wrap="square" tIns="91425">
            <a:normAutofit fontScale="90000"/>
          </a:bodyPr>
          <a:lstStyle/>
          <a:p>
            <a:pPr indent="0" lvl="0" marL="0" rtl="0" algn="ctr">
              <a:spcBef>
                <a:spcPts val="0"/>
              </a:spcBef>
              <a:spcAft>
                <a:spcPts val="0"/>
              </a:spcAft>
              <a:buNone/>
            </a:pPr>
            <a:r>
              <a:rPr lang="en" sz="2600">
                <a:latin typeface="Aclonica"/>
                <a:ea typeface="Aclonica"/>
                <a:cs typeface="Aclonica"/>
                <a:sym typeface="Aclonica"/>
              </a:rPr>
              <a:t>Scholarship Ministry</a:t>
            </a:r>
            <a:endParaRPr sz="2600">
              <a:latin typeface="Aclonica"/>
              <a:ea typeface="Aclonica"/>
              <a:cs typeface="Aclonica"/>
              <a:sym typeface="Aclonica"/>
            </a:endParaRPr>
          </a:p>
        </p:txBody>
      </p:sp>
      <p:sp>
        <p:nvSpPr>
          <p:cNvPr id="57" name="Google Shape;57;p13"/>
          <p:cNvSpPr txBox="1"/>
          <p:nvPr>
            <p:ph type="ctrTitle"/>
          </p:nvPr>
        </p:nvSpPr>
        <p:spPr>
          <a:xfrm>
            <a:off x="28625" y="2752888"/>
            <a:ext cx="7772400" cy="1128900"/>
          </a:xfrm>
          <a:prstGeom prst="rect">
            <a:avLst/>
          </a:prstGeom>
        </p:spPr>
        <p:txBody>
          <a:bodyPr anchorCtr="0" anchor="b" bIns="91425" lIns="91425" spcFirstLastPara="1" rIns="91425" wrap="square" tIns="91425">
            <a:normAutofit fontScale="90000"/>
          </a:bodyPr>
          <a:lstStyle/>
          <a:p>
            <a:pPr indent="0" lvl="0" marL="0" rtl="0" algn="just">
              <a:spcBef>
                <a:spcPts val="0"/>
              </a:spcBef>
              <a:spcAft>
                <a:spcPts val="0"/>
              </a:spcAft>
              <a:buNone/>
            </a:pPr>
            <a:r>
              <a:rPr lang="en" sz="1200">
                <a:latin typeface="Times New Roman"/>
                <a:ea typeface="Times New Roman"/>
                <a:cs typeface="Times New Roman"/>
                <a:sym typeface="Times New Roman"/>
              </a:rPr>
              <a:t>The purpose of the scholarship is to provide New Mount Zion Baptist Church students with tools and resources to achieve their higher education goals.  The ministry also provides a relatable forum to discuss ways to reach their goals of entering college, trade/vocational training, or the </a:t>
            </a:r>
            <a:r>
              <a:rPr lang="en" sz="1200">
                <a:latin typeface="Times New Roman"/>
                <a:ea typeface="Times New Roman"/>
                <a:cs typeface="Times New Roman"/>
                <a:sym typeface="Times New Roman"/>
              </a:rPr>
              <a:t>military</a:t>
            </a:r>
            <a:r>
              <a:rPr lang="en" sz="1200">
                <a:latin typeface="Times New Roman"/>
                <a:ea typeface="Times New Roman"/>
                <a:cs typeface="Times New Roman"/>
                <a:sym typeface="Times New Roman"/>
              </a:rPr>
              <a:t>.  Students are honored for their academic work, community service and church participation. The committee has two functioning parts: Information and Financial Award (Scholarship). We present 4-year planning tools, essay writing assistance, other scholarship opportunities, and forums. The scholarship is based on GPA, recommendation letters, essays, participation in the youth ministry and the fulfillment of all requirements needed to be accepted into any college/university, trade/vocational training, or military.</a:t>
            </a:r>
            <a:endParaRPr sz="3600">
              <a:latin typeface="Times New Roman"/>
              <a:ea typeface="Times New Roman"/>
              <a:cs typeface="Times New Roman"/>
              <a:sym typeface="Times New Roman"/>
            </a:endParaRPr>
          </a:p>
        </p:txBody>
      </p:sp>
      <p:pic>
        <p:nvPicPr>
          <p:cNvPr id="58" name="Google Shape;58;p13"/>
          <p:cNvPicPr preferRelativeResize="0"/>
          <p:nvPr/>
        </p:nvPicPr>
        <p:blipFill rotWithShape="1">
          <a:blip r:embed="rId4">
            <a:alphaModFix/>
          </a:blip>
          <a:srcRect b="15837" l="7537" r="6218" t="8997"/>
          <a:stretch/>
        </p:blipFill>
        <p:spPr>
          <a:xfrm>
            <a:off x="3225975" y="2193900"/>
            <a:ext cx="1044249" cy="594050"/>
          </a:xfrm>
          <a:prstGeom prst="rect">
            <a:avLst/>
          </a:prstGeom>
          <a:noFill/>
          <a:ln>
            <a:noFill/>
          </a:ln>
        </p:spPr>
      </p:pic>
      <p:sp>
        <p:nvSpPr>
          <p:cNvPr id="59" name="Google Shape;59;p13"/>
          <p:cNvSpPr txBox="1"/>
          <p:nvPr/>
        </p:nvSpPr>
        <p:spPr>
          <a:xfrm>
            <a:off x="4860725" y="4975913"/>
            <a:ext cx="2794500" cy="338700"/>
          </a:xfrm>
          <a:prstGeom prst="rect">
            <a:avLst/>
          </a:prstGeom>
          <a:solidFill>
            <a:srgbClr val="980000"/>
          </a:solid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 sz="1000" u="sng">
                <a:solidFill>
                  <a:schemeClr val="hlink"/>
                </a:solidFill>
                <a:latin typeface="DM Serif Display"/>
                <a:ea typeface="DM Serif Display"/>
                <a:cs typeface="DM Serif Display"/>
                <a:sym typeface="DM Serif Display"/>
                <a:hlinkClick r:id="rId5"/>
              </a:rPr>
              <a:t>NMZ SCHOLARSHIP APPLICATION 2022-23</a:t>
            </a:r>
            <a:endParaRPr sz="1000">
              <a:solidFill>
                <a:schemeClr val="lt1"/>
              </a:solidFill>
              <a:latin typeface="DM Serif Display"/>
              <a:ea typeface="DM Serif Display"/>
              <a:cs typeface="DM Serif Display"/>
              <a:sym typeface="DM Serif Display"/>
            </a:endParaRPr>
          </a:p>
        </p:txBody>
      </p:sp>
      <p:sp>
        <p:nvSpPr>
          <p:cNvPr id="60" name="Google Shape;60;p13"/>
          <p:cNvSpPr txBox="1"/>
          <p:nvPr/>
        </p:nvSpPr>
        <p:spPr>
          <a:xfrm>
            <a:off x="4860725" y="4431975"/>
            <a:ext cx="2794500" cy="338700"/>
          </a:xfrm>
          <a:prstGeom prst="rect">
            <a:avLst/>
          </a:prstGeom>
          <a:solidFill>
            <a:srgbClr val="980000"/>
          </a:solid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 sz="1000" u="sng">
                <a:solidFill>
                  <a:schemeClr val="hlink"/>
                </a:solidFill>
                <a:latin typeface="DM Serif Display"/>
                <a:ea typeface="DM Serif Display"/>
                <a:cs typeface="DM Serif Display"/>
                <a:sym typeface="DM Serif Display"/>
                <a:hlinkClick r:id="rId6"/>
              </a:rPr>
              <a:t>YOUTH (8th-9th) CONTACT INFORMATION</a:t>
            </a:r>
            <a:endParaRPr sz="1000">
              <a:solidFill>
                <a:schemeClr val="lt1"/>
              </a:solidFill>
              <a:latin typeface="DM Serif Display"/>
              <a:ea typeface="DM Serif Display"/>
              <a:cs typeface="DM Serif Display"/>
              <a:sym typeface="DM Serif Display"/>
            </a:endParaRPr>
          </a:p>
        </p:txBody>
      </p:sp>
      <p:sp>
        <p:nvSpPr>
          <p:cNvPr id="61" name="Google Shape;61;p13"/>
          <p:cNvSpPr txBox="1"/>
          <p:nvPr/>
        </p:nvSpPr>
        <p:spPr>
          <a:xfrm>
            <a:off x="124850" y="4431975"/>
            <a:ext cx="2794500" cy="338700"/>
          </a:xfrm>
          <a:prstGeom prst="rect">
            <a:avLst/>
          </a:prstGeom>
          <a:solidFill>
            <a:srgbClr val="980000"/>
          </a:solid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 sz="1000" u="sng">
                <a:solidFill>
                  <a:schemeClr val="lt1"/>
                </a:solidFill>
                <a:latin typeface="DM Serif Display"/>
                <a:ea typeface="DM Serif Display"/>
                <a:cs typeface="DM Serif Display"/>
                <a:sym typeface="DM Serif Display"/>
                <a:hlinkClick r:id="rId7">
                  <a:extLst>
                    <a:ext uri="{A12FA001-AC4F-418D-AE19-62706E023703}">
                      <ahyp:hlinkClr val="tx"/>
                    </a:ext>
                  </a:extLst>
                </a:hlinkClick>
              </a:rPr>
              <a:t>ZOOM MEETINGS</a:t>
            </a:r>
            <a:endParaRPr sz="1000">
              <a:solidFill>
                <a:schemeClr val="lt1"/>
              </a:solidFill>
              <a:latin typeface="DM Serif Display"/>
              <a:ea typeface="DM Serif Display"/>
              <a:cs typeface="DM Serif Display"/>
              <a:sym typeface="DM Serif Display"/>
            </a:endParaRPr>
          </a:p>
        </p:txBody>
      </p:sp>
      <p:sp>
        <p:nvSpPr>
          <p:cNvPr id="62" name="Google Shape;62;p13"/>
          <p:cNvSpPr txBox="1"/>
          <p:nvPr/>
        </p:nvSpPr>
        <p:spPr>
          <a:xfrm>
            <a:off x="50" y="3881800"/>
            <a:ext cx="7772400" cy="4002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a:latin typeface="Impact"/>
                <a:ea typeface="Impact"/>
                <a:cs typeface="Impact"/>
                <a:sym typeface="Impact"/>
              </a:rPr>
              <a:t>Please click one of the tabs below to get more information</a:t>
            </a:r>
            <a:endParaRPr>
              <a:latin typeface="Impact"/>
              <a:ea typeface="Impact"/>
              <a:cs typeface="Impact"/>
              <a:sym typeface="Impact"/>
            </a:endParaRPr>
          </a:p>
        </p:txBody>
      </p:sp>
      <p:sp>
        <p:nvSpPr>
          <p:cNvPr id="63" name="Google Shape;63;p13"/>
          <p:cNvSpPr txBox="1"/>
          <p:nvPr/>
        </p:nvSpPr>
        <p:spPr>
          <a:xfrm>
            <a:off x="4860725" y="5509225"/>
            <a:ext cx="2794500" cy="338700"/>
          </a:xfrm>
          <a:prstGeom prst="rect">
            <a:avLst/>
          </a:prstGeom>
          <a:solidFill>
            <a:srgbClr val="980000"/>
          </a:solid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 sz="1000" u="sng">
                <a:solidFill>
                  <a:schemeClr val="hlink"/>
                </a:solidFill>
                <a:latin typeface="DM Serif Display"/>
                <a:ea typeface="DM Serif Display"/>
                <a:cs typeface="DM Serif Display"/>
                <a:sym typeface="DM Serif Display"/>
                <a:hlinkClick r:id="rId8"/>
              </a:rPr>
              <a:t>HELPFUL TIPS</a:t>
            </a:r>
            <a:endParaRPr sz="1000">
              <a:solidFill>
                <a:schemeClr val="lt1"/>
              </a:solidFill>
              <a:latin typeface="DM Serif Display"/>
              <a:ea typeface="DM Serif Display"/>
              <a:cs typeface="DM Serif Display"/>
              <a:sym typeface="DM Serif Display"/>
            </a:endParaRPr>
          </a:p>
        </p:txBody>
      </p:sp>
      <p:sp>
        <p:nvSpPr>
          <p:cNvPr id="64" name="Google Shape;64;p13"/>
          <p:cNvSpPr txBox="1"/>
          <p:nvPr/>
        </p:nvSpPr>
        <p:spPr>
          <a:xfrm>
            <a:off x="124850" y="4975913"/>
            <a:ext cx="2794500" cy="338700"/>
          </a:xfrm>
          <a:prstGeom prst="rect">
            <a:avLst/>
          </a:prstGeom>
          <a:solidFill>
            <a:srgbClr val="980000"/>
          </a:solid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 sz="1000" u="sng">
                <a:solidFill>
                  <a:schemeClr val="hlink"/>
                </a:solidFill>
                <a:latin typeface="DM Serif Display"/>
                <a:ea typeface="DM Serif Display"/>
                <a:cs typeface="DM Serif Display"/>
                <a:sym typeface="DM Serif Display"/>
                <a:hlinkClick r:id="rId9"/>
              </a:rPr>
              <a:t>MIDDLE - HIGH SCHOOL PLANNING</a:t>
            </a:r>
            <a:endParaRPr sz="1000">
              <a:solidFill>
                <a:schemeClr val="lt1"/>
              </a:solidFill>
              <a:latin typeface="DM Serif Display"/>
              <a:ea typeface="DM Serif Display"/>
              <a:cs typeface="DM Serif Display"/>
              <a:sym typeface="DM Serif Display"/>
            </a:endParaRPr>
          </a:p>
        </p:txBody>
      </p:sp>
      <p:sp>
        <p:nvSpPr>
          <p:cNvPr id="65" name="Google Shape;65;p13"/>
          <p:cNvSpPr txBox="1"/>
          <p:nvPr/>
        </p:nvSpPr>
        <p:spPr>
          <a:xfrm>
            <a:off x="124850" y="5519863"/>
            <a:ext cx="2794500" cy="338700"/>
          </a:xfrm>
          <a:prstGeom prst="rect">
            <a:avLst/>
          </a:prstGeom>
          <a:solidFill>
            <a:srgbClr val="980000"/>
          </a:solid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 sz="1000" u="sng">
                <a:solidFill>
                  <a:schemeClr val="hlink"/>
                </a:solidFill>
                <a:latin typeface="DM Serif Display"/>
                <a:ea typeface="DM Serif Display"/>
                <a:cs typeface="DM Serif Display"/>
                <a:sym typeface="DM Serif Display"/>
                <a:hlinkClick r:id="rId10"/>
              </a:rPr>
              <a:t>SCHOLARSHIPS TO APPLY</a:t>
            </a:r>
            <a:endParaRPr sz="1000">
              <a:solidFill>
                <a:schemeClr val="lt1"/>
              </a:solidFill>
              <a:latin typeface="DM Serif Display"/>
              <a:ea typeface="DM Serif Display"/>
              <a:cs typeface="DM Serif Display"/>
              <a:sym typeface="DM Serif Display"/>
            </a:endParaRPr>
          </a:p>
        </p:txBody>
      </p:sp>
      <p:pic>
        <p:nvPicPr>
          <p:cNvPr id="66" name="Google Shape;66;p13"/>
          <p:cNvPicPr preferRelativeResize="0"/>
          <p:nvPr/>
        </p:nvPicPr>
        <p:blipFill>
          <a:blip r:embed="rId11">
            <a:alphaModFix/>
          </a:blip>
          <a:stretch>
            <a:fillRect/>
          </a:stretch>
        </p:blipFill>
        <p:spPr>
          <a:xfrm>
            <a:off x="4285075" y="8808100"/>
            <a:ext cx="1398379" cy="1206074"/>
          </a:xfrm>
          <a:prstGeom prst="rect">
            <a:avLst/>
          </a:prstGeom>
          <a:noFill/>
          <a:ln>
            <a:noFill/>
          </a:ln>
        </p:spPr>
      </p:pic>
      <p:grpSp>
        <p:nvGrpSpPr>
          <p:cNvPr id="67" name="Google Shape;67;p13"/>
          <p:cNvGrpSpPr/>
          <p:nvPr/>
        </p:nvGrpSpPr>
        <p:grpSpPr>
          <a:xfrm>
            <a:off x="-19600" y="7372475"/>
            <a:ext cx="7792051" cy="2672575"/>
            <a:chOff x="-19600" y="7372475"/>
            <a:chExt cx="7792051" cy="2672575"/>
          </a:xfrm>
        </p:grpSpPr>
        <p:pic>
          <p:nvPicPr>
            <p:cNvPr id="68" name="Google Shape;68;p13"/>
            <p:cNvPicPr preferRelativeResize="0"/>
            <p:nvPr/>
          </p:nvPicPr>
          <p:blipFill>
            <a:blip r:embed="rId12">
              <a:alphaModFix/>
            </a:blip>
            <a:stretch>
              <a:fillRect/>
            </a:stretch>
          </p:blipFill>
          <p:spPr>
            <a:xfrm>
              <a:off x="6680825" y="7395625"/>
              <a:ext cx="1091574" cy="1389300"/>
            </a:xfrm>
            <a:prstGeom prst="rect">
              <a:avLst/>
            </a:prstGeom>
            <a:noFill/>
            <a:ln>
              <a:noFill/>
            </a:ln>
          </p:spPr>
        </p:pic>
        <p:pic>
          <p:nvPicPr>
            <p:cNvPr id="69" name="Google Shape;69;p13"/>
            <p:cNvPicPr preferRelativeResize="0"/>
            <p:nvPr/>
          </p:nvPicPr>
          <p:blipFill>
            <a:blip r:embed="rId13">
              <a:alphaModFix/>
            </a:blip>
            <a:stretch>
              <a:fillRect/>
            </a:stretch>
          </p:blipFill>
          <p:spPr>
            <a:xfrm>
              <a:off x="12400" y="7372475"/>
              <a:ext cx="1215885" cy="1435626"/>
            </a:xfrm>
            <a:prstGeom prst="rect">
              <a:avLst/>
            </a:prstGeom>
            <a:noFill/>
            <a:ln>
              <a:noFill/>
            </a:ln>
          </p:spPr>
        </p:pic>
        <p:pic>
          <p:nvPicPr>
            <p:cNvPr id="70" name="Google Shape;70;p13"/>
            <p:cNvPicPr preferRelativeResize="0"/>
            <p:nvPr/>
          </p:nvPicPr>
          <p:blipFill>
            <a:blip r:embed="rId14">
              <a:alphaModFix/>
            </a:blip>
            <a:stretch>
              <a:fillRect/>
            </a:stretch>
          </p:blipFill>
          <p:spPr>
            <a:xfrm>
              <a:off x="1196273" y="7372475"/>
              <a:ext cx="1129427" cy="1442074"/>
            </a:xfrm>
            <a:prstGeom prst="rect">
              <a:avLst/>
            </a:prstGeom>
            <a:noFill/>
            <a:ln>
              <a:noFill/>
            </a:ln>
          </p:spPr>
        </p:pic>
        <p:pic>
          <p:nvPicPr>
            <p:cNvPr id="71" name="Google Shape;71;p13"/>
            <p:cNvPicPr preferRelativeResize="0"/>
            <p:nvPr/>
          </p:nvPicPr>
          <p:blipFill>
            <a:blip r:embed="rId15">
              <a:alphaModFix/>
            </a:blip>
            <a:stretch>
              <a:fillRect/>
            </a:stretch>
          </p:blipFill>
          <p:spPr>
            <a:xfrm>
              <a:off x="1378775" y="8814538"/>
              <a:ext cx="1608079" cy="1206075"/>
            </a:xfrm>
            <a:prstGeom prst="rect">
              <a:avLst/>
            </a:prstGeom>
            <a:noFill/>
            <a:ln>
              <a:noFill/>
            </a:ln>
          </p:spPr>
        </p:pic>
        <p:pic>
          <p:nvPicPr>
            <p:cNvPr id="72" name="Google Shape;72;p13"/>
            <p:cNvPicPr preferRelativeResize="0"/>
            <p:nvPr/>
          </p:nvPicPr>
          <p:blipFill>
            <a:blip r:embed="rId16">
              <a:alphaModFix/>
            </a:blip>
            <a:stretch>
              <a:fillRect/>
            </a:stretch>
          </p:blipFill>
          <p:spPr>
            <a:xfrm>
              <a:off x="5506850" y="7372475"/>
              <a:ext cx="1173972" cy="1435626"/>
            </a:xfrm>
            <a:prstGeom prst="rect">
              <a:avLst/>
            </a:prstGeom>
            <a:noFill/>
            <a:ln>
              <a:noFill/>
            </a:ln>
          </p:spPr>
        </p:pic>
        <p:pic>
          <p:nvPicPr>
            <p:cNvPr id="73" name="Google Shape;73;p13"/>
            <p:cNvPicPr preferRelativeResize="0"/>
            <p:nvPr/>
          </p:nvPicPr>
          <p:blipFill>
            <a:blip r:embed="rId17">
              <a:alphaModFix/>
            </a:blip>
            <a:stretch>
              <a:fillRect/>
            </a:stretch>
          </p:blipFill>
          <p:spPr>
            <a:xfrm>
              <a:off x="2322809" y="7372475"/>
              <a:ext cx="3184029" cy="1435625"/>
            </a:xfrm>
            <a:prstGeom prst="rect">
              <a:avLst/>
            </a:prstGeom>
            <a:noFill/>
            <a:ln>
              <a:noFill/>
            </a:ln>
          </p:spPr>
        </p:pic>
        <p:pic>
          <p:nvPicPr>
            <p:cNvPr id="74" name="Google Shape;74;p13"/>
            <p:cNvPicPr preferRelativeResize="0"/>
            <p:nvPr/>
          </p:nvPicPr>
          <p:blipFill>
            <a:blip r:embed="rId18">
              <a:alphaModFix/>
            </a:blip>
            <a:stretch>
              <a:fillRect/>
            </a:stretch>
          </p:blipFill>
          <p:spPr>
            <a:xfrm>
              <a:off x="2986851" y="8808100"/>
              <a:ext cx="1298220" cy="1206075"/>
            </a:xfrm>
            <a:prstGeom prst="rect">
              <a:avLst/>
            </a:prstGeom>
            <a:noFill/>
            <a:ln>
              <a:noFill/>
            </a:ln>
          </p:spPr>
        </p:pic>
        <p:pic>
          <p:nvPicPr>
            <p:cNvPr id="75" name="Google Shape;75;p13"/>
            <p:cNvPicPr preferRelativeResize="0"/>
            <p:nvPr/>
          </p:nvPicPr>
          <p:blipFill>
            <a:blip r:embed="rId19">
              <a:alphaModFix/>
            </a:blip>
            <a:stretch>
              <a:fillRect/>
            </a:stretch>
          </p:blipFill>
          <p:spPr>
            <a:xfrm>
              <a:off x="-19600" y="8790100"/>
              <a:ext cx="1398374" cy="1254950"/>
            </a:xfrm>
            <a:prstGeom prst="rect">
              <a:avLst/>
            </a:prstGeom>
            <a:noFill/>
            <a:ln>
              <a:noFill/>
            </a:ln>
          </p:spPr>
        </p:pic>
        <p:pic>
          <p:nvPicPr>
            <p:cNvPr id="76" name="Google Shape;76;p13"/>
            <p:cNvPicPr preferRelativeResize="0"/>
            <p:nvPr/>
          </p:nvPicPr>
          <p:blipFill>
            <a:blip r:embed="rId20">
              <a:alphaModFix/>
            </a:blip>
            <a:stretch>
              <a:fillRect/>
            </a:stretch>
          </p:blipFill>
          <p:spPr>
            <a:xfrm>
              <a:off x="5683450" y="8814550"/>
              <a:ext cx="2089001" cy="1206049"/>
            </a:xfrm>
            <a:prstGeom prst="rect">
              <a:avLst/>
            </a:prstGeom>
            <a:noFill/>
            <a:ln>
              <a:noFill/>
            </a:ln>
          </p:spPr>
        </p:pic>
      </p:grpSp>
      <p:sp>
        <p:nvSpPr>
          <p:cNvPr id="77" name="Google Shape;77;p13"/>
          <p:cNvSpPr txBox="1"/>
          <p:nvPr/>
        </p:nvSpPr>
        <p:spPr>
          <a:xfrm>
            <a:off x="124850" y="6063813"/>
            <a:ext cx="2794500" cy="338700"/>
          </a:xfrm>
          <a:prstGeom prst="rect">
            <a:avLst/>
          </a:prstGeom>
          <a:solidFill>
            <a:srgbClr val="980000"/>
          </a:solid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 sz="1000" u="sng">
                <a:solidFill>
                  <a:schemeClr val="hlink"/>
                </a:solidFill>
                <a:latin typeface="DM Serif Display"/>
                <a:ea typeface="DM Serif Display"/>
                <a:cs typeface="DM Serif Display"/>
                <a:sym typeface="DM Serif Display"/>
                <a:hlinkClick r:id="rId21"/>
              </a:rPr>
              <a:t>COLLEGE FAIRS</a:t>
            </a:r>
            <a:endParaRPr sz="1000">
              <a:solidFill>
                <a:schemeClr val="lt1"/>
              </a:solidFill>
              <a:latin typeface="DM Serif Display"/>
              <a:ea typeface="DM Serif Display"/>
              <a:cs typeface="DM Serif Display"/>
              <a:sym typeface="DM Serif Display"/>
            </a:endParaRPr>
          </a:p>
        </p:txBody>
      </p:sp>
      <p:sp>
        <p:nvSpPr>
          <p:cNvPr id="78" name="Google Shape;78;p13"/>
          <p:cNvSpPr txBox="1"/>
          <p:nvPr/>
        </p:nvSpPr>
        <p:spPr>
          <a:xfrm>
            <a:off x="4860725" y="6042538"/>
            <a:ext cx="2794500" cy="338700"/>
          </a:xfrm>
          <a:prstGeom prst="rect">
            <a:avLst/>
          </a:prstGeom>
          <a:solidFill>
            <a:srgbClr val="980000"/>
          </a:solid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 sz="1000" u="sng">
                <a:solidFill>
                  <a:schemeClr val="hlink"/>
                </a:solidFill>
                <a:latin typeface="DM Serif Display"/>
                <a:ea typeface="DM Serif Display"/>
                <a:cs typeface="DM Serif Display"/>
                <a:sym typeface="DM Serif Display"/>
                <a:hlinkClick r:id="rId22"/>
              </a:rPr>
              <a:t>COLLEGE TOURS</a:t>
            </a:r>
            <a:endParaRPr sz="1000">
              <a:solidFill>
                <a:schemeClr val="lt1"/>
              </a:solidFill>
              <a:latin typeface="DM Serif Display"/>
              <a:ea typeface="DM Serif Display"/>
              <a:cs typeface="DM Serif Display"/>
              <a:sym typeface="DM Serif Display"/>
            </a:endParaRPr>
          </a:p>
        </p:txBody>
      </p:sp>
    </p:spTree>
  </p:cSld>
  <p:clrMapOvr>
    <a:masterClrMapping/>
  </p:clrMapOvr>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