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Aclonica"/>
      <p:regular r:id="rId7"/>
    </p:embeddedFont>
    <p:embeddedFont>
      <p:font typeface="DM Serif Display"/>
      <p:regular r:id="rId8"/>
      <p: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DMSerif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clonica-regular.fntdata"/><Relationship Id="rId8" Type="http://schemas.openxmlformats.org/officeDocument/2006/relationships/font" Target="fonts/DMSerif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jpg"/><Relationship Id="rId10" Type="http://schemas.openxmlformats.org/officeDocument/2006/relationships/image" Target="../media/image8.jpg"/><Relationship Id="rId13" Type="http://schemas.openxmlformats.org/officeDocument/2006/relationships/image" Target="../media/image12.pn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jpg"/><Relationship Id="rId14" Type="http://schemas.openxmlformats.org/officeDocument/2006/relationships/image" Target="../media/image9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11.jpg"/><Relationship Id="rId8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7774550"/>
            <a:ext cx="7772400" cy="2249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50"/>
            <a:ext cx="7772401" cy="21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158350"/>
            <a:ext cx="7772400" cy="43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clonica"/>
                <a:ea typeface="Aclonica"/>
                <a:cs typeface="Aclonica"/>
                <a:sym typeface="Aclonica"/>
              </a:rPr>
              <a:t>COLLEGE TOURS</a:t>
            </a:r>
            <a:endParaRPr sz="2600">
              <a:latin typeface="Aclonica"/>
              <a:ea typeface="Aclonica"/>
              <a:cs typeface="Aclonica"/>
              <a:sym typeface="Aclonic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15837" l="7537" r="6218" t="8997"/>
          <a:stretch/>
        </p:blipFill>
        <p:spPr>
          <a:xfrm>
            <a:off x="3364075" y="2370350"/>
            <a:ext cx="1044249" cy="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488950" y="5475113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erif Display"/>
                <a:ea typeface="DM Serif Display"/>
                <a:cs typeface="DM Serif Display"/>
                <a:sym typeface="DM Serif Display"/>
              </a:rPr>
              <a:t>TBD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489000" y="3930050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erif Display"/>
                <a:ea typeface="DM Serif Display"/>
                <a:cs typeface="DM Serif Display"/>
                <a:sym typeface="DM Serif Display"/>
              </a:rPr>
              <a:t>TBD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0" y="3272200"/>
            <a:ext cx="77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COLLEGE TOURS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489000" y="4689600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erif Display"/>
                <a:ea typeface="DM Serif Display"/>
                <a:cs typeface="DM Serif Display"/>
                <a:sym typeface="DM Serif Display"/>
              </a:rPr>
              <a:t>TBD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489000" y="6159913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erif Display"/>
                <a:ea typeface="DM Serif Display"/>
                <a:cs typeface="DM Serif Display"/>
                <a:sym typeface="DM Serif Display"/>
              </a:rPr>
              <a:t>TBD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-19600" y="7372475"/>
            <a:ext cx="7792051" cy="2672575"/>
            <a:chOff x="-19600" y="7372475"/>
            <a:chExt cx="7792051" cy="2672575"/>
          </a:xfrm>
        </p:grpSpPr>
        <p:pic>
          <p:nvPicPr>
            <p:cNvPr id="64" name="Google Shape;64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80825" y="7395625"/>
              <a:ext cx="1091574" cy="138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400" y="7372475"/>
              <a:ext cx="1215885" cy="14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96273" y="7372475"/>
              <a:ext cx="1129427" cy="144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378775" y="8814538"/>
              <a:ext cx="1608079" cy="12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06850" y="7372475"/>
              <a:ext cx="1173972" cy="14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22809" y="7372475"/>
              <a:ext cx="3184029" cy="1435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986851" y="8808100"/>
              <a:ext cx="1298220" cy="120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-19600" y="8790100"/>
              <a:ext cx="1398374" cy="125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683450" y="8814550"/>
              <a:ext cx="2089001" cy="12060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Google Shape;73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285075" y="8808100"/>
            <a:ext cx="1398379" cy="120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