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058400" cx="7772400"/>
  <p:notesSz cx="6858000" cy="9144000"/>
  <p:embeddedFontLst>
    <p:embeddedFont>
      <p:font typeface="Aclonica"/>
      <p:regular r:id="rId7"/>
    </p:embeddedFont>
    <p:embeddedFont>
      <p:font typeface="DM Serif Display"/>
      <p:regular r:id="rId8"/>
      <p:italic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747775"/>
          </p15:clr>
        </p15:guide>
        <p15:guide id="2" pos="244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DMSerifDispl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clonica-regular.fntdata"/><Relationship Id="rId8" Type="http://schemas.openxmlformats.org/officeDocument/2006/relationships/font" Target="fonts/DMSerifDispl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68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104468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4945" y="2163089"/>
            <a:ext cx="7242600" cy="38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4945" y="1086507"/>
            <a:ext cx="2386800" cy="147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6713" y="880293"/>
            <a:ext cx="5412600" cy="799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jpg"/><Relationship Id="rId10" Type="http://schemas.openxmlformats.org/officeDocument/2006/relationships/image" Target="../media/image10.jpg"/><Relationship Id="rId13" Type="http://schemas.openxmlformats.org/officeDocument/2006/relationships/image" Target="../media/image12.png"/><Relationship Id="rId1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9.jpg"/><Relationship Id="rId14" Type="http://schemas.openxmlformats.org/officeDocument/2006/relationships/image" Target="../media/image4.png"/><Relationship Id="rId5" Type="http://schemas.openxmlformats.org/officeDocument/2006/relationships/image" Target="../media/image6.jpg"/><Relationship Id="rId6" Type="http://schemas.openxmlformats.org/officeDocument/2006/relationships/image" Target="../media/image5.png"/><Relationship Id="rId7" Type="http://schemas.openxmlformats.org/officeDocument/2006/relationships/image" Target="../media/image2.jpg"/><Relationship Id="rId8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7774550"/>
            <a:ext cx="7772400" cy="2249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950"/>
            <a:ext cx="7772401" cy="21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>
            <p:ph type="ctrTitle"/>
          </p:nvPr>
        </p:nvSpPr>
        <p:spPr>
          <a:xfrm>
            <a:off x="0" y="158350"/>
            <a:ext cx="7772400" cy="43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Aclonica"/>
                <a:ea typeface="Aclonica"/>
                <a:cs typeface="Aclonica"/>
                <a:sym typeface="Aclonica"/>
              </a:rPr>
              <a:t>COLLEGE FAIRS</a:t>
            </a:r>
            <a:endParaRPr sz="2600">
              <a:latin typeface="Aclonica"/>
              <a:ea typeface="Aclonica"/>
              <a:cs typeface="Aclonica"/>
              <a:sym typeface="Aclonica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b="15837" l="7537" r="6218" t="8997"/>
          <a:stretch/>
        </p:blipFill>
        <p:spPr>
          <a:xfrm>
            <a:off x="3364075" y="2370350"/>
            <a:ext cx="1044249" cy="5940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2488950" y="5475113"/>
            <a:ext cx="2794500" cy="3387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DM Serif Display"/>
                <a:ea typeface="DM Serif Display"/>
                <a:cs typeface="DM Serif Display"/>
                <a:sym typeface="DM Serif Display"/>
              </a:rPr>
              <a:t>TBD</a:t>
            </a:r>
            <a:endParaRPr sz="1000">
              <a:solidFill>
                <a:schemeClr val="lt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2489000" y="3930050"/>
            <a:ext cx="2794500" cy="3387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DM Serif Display"/>
                <a:ea typeface="DM Serif Display"/>
                <a:cs typeface="DM Serif Display"/>
                <a:sym typeface="DM Serif Display"/>
              </a:rPr>
              <a:t>TBD</a:t>
            </a:r>
            <a:endParaRPr sz="1000">
              <a:solidFill>
                <a:schemeClr val="lt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50" y="3272200"/>
            <a:ext cx="777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COLLEGE FAIRS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2489000" y="4689600"/>
            <a:ext cx="2794500" cy="3387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DM Serif Display"/>
                <a:ea typeface="DM Serif Display"/>
                <a:cs typeface="DM Serif Display"/>
                <a:sym typeface="DM Serif Display"/>
              </a:rPr>
              <a:t>TBD</a:t>
            </a:r>
            <a:endParaRPr sz="1000">
              <a:solidFill>
                <a:schemeClr val="lt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2489000" y="6159913"/>
            <a:ext cx="2794500" cy="3387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DM Serif Display"/>
                <a:ea typeface="DM Serif Display"/>
                <a:cs typeface="DM Serif Display"/>
                <a:sym typeface="DM Serif Display"/>
              </a:rPr>
              <a:t>TBD</a:t>
            </a:r>
            <a:endParaRPr sz="1000">
              <a:solidFill>
                <a:schemeClr val="lt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80825" y="7395625"/>
            <a:ext cx="1091574" cy="13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400" y="7372475"/>
            <a:ext cx="1215885" cy="143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6273" y="7372475"/>
            <a:ext cx="1129427" cy="144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78775" y="8814538"/>
            <a:ext cx="1608079" cy="120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06850" y="7372475"/>
            <a:ext cx="1173972" cy="143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322809" y="7372475"/>
            <a:ext cx="3184029" cy="143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986851" y="8808100"/>
            <a:ext cx="1298220" cy="120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-19600" y="8790100"/>
            <a:ext cx="1398374" cy="125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683450" y="8814550"/>
            <a:ext cx="2089001" cy="120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285075" y="8808100"/>
            <a:ext cx="1398379" cy="1206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