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058400" cx="7772400"/>
  <p:notesSz cx="6858000" cy="9144000"/>
  <p:embeddedFontLst>
    <p:embeddedFont>
      <p:font typeface="Aclonica"/>
      <p:regular r:id="rId7"/>
    </p:embeddedFont>
    <p:embeddedFont>
      <p:font typeface="DM Serif Display"/>
      <p:regular r:id="rId8"/>
      <p:italic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747775"/>
          </p15:clr>
        </p15:guide>
        <p15:guide id="2" pos="244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4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DMSerifDisplay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Aclonica-regular.fntdata"/><Relationship Id="rId8" Type="http://schemas.openxmlformats.org/officeDocument/2006/relationships/font" Target="fonts/DMSerifDispl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68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104468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64945" y="2163089"/>
            <a:ext cx="7242600" cy="38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64945" y="1086507"/>
            <a:ext cx="2386800" cy="147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16713" y="880293"/>
            <a:ext cx="5412600" cy="799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jpg"/><Relationship Id="rId10" Type="http://schemas.openxmlformats.org/officeDocument/2006/relationships/image" Target="../media/image3.png"/><Relationship Id="rId13" Type="http://schemas.openxmlformats.org/officeDocument/2006/relationships/image" Target="../media/image1.jpg"/><Relationship Id="rId1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2.jpg"/><Relationship Id="rId15" Type="http://schemas.openxmlformats.org/officeDocument/2006/relationships/image" Target="../media/image11.jpg"/><Relationship Id="rId14" Type="http://schemas.openxmlformats.org/officeDocument/2006/relationships/image" Target="../media/image7.jpg"/><Relationship Id="rId17" Type="http://schemas.openxmlformats.org/officeDocument/2006/relationships/image" Target="../media/image12.png"/><Relationship Id="rId16" Type="http://schemas.openxmlformats.org/officeDocument/2006/relationships/image" Target="../media/image9.jpg"/><Relationship Id="rId5" Type="http://schemas.openxmlformats.org/officeDocument/2006/relationships/hyperlink" Target="https://docs.google.com/document/d/1s-JlgOY-9sFphP0AsnqzpOoGuQ7gQWgQzlYensV3EO4/edit" TargetMode="External"/><Relationship Id="rId6" Type="http://schemas.openxmlformats.org/officeDocument/2006/relationships/hyperlink" Target="https://docs.google.com/document/d/1W0Md9s-oU55EUrZMRAYuvmsikeu9cHEQfJh4RKTF4jM/edit" TargetMode="External"/><Relationship Id="rId18" Type="http://schemas.openxmlformats.org/officeDocument/2006/relationships/image" Target="../media/image10.png"/><Relationship Id="rId7" Type="http://schemas.openxmlformats.org/officeDocument/2006/relationships/hyperlink" Target="https://docs.google.com/document/d/1sKH1MXPWon7VHYkxUh3Ia41RbOqKOxe6tsBb3Rza430/edit" TargetMode="External"/><Relationship Id="rId8" Type="http://schemas.openxmlformats.org/officeDocument/2006/relationships/hyperlink" Target="https://docs.google.com/document/d/1_QGNAVKghkROcbut53KYmSEPk52fWnR7lYDjawN-VKQ/ed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7774550"/>
            <a:ext cx="7772400" cy="2249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950"/>
            <a:ext cx="7772401" cy="21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>
            <p:ph type="ctrTitle"/>
          </p:nvPr>
        </p:nvSpPr>
        <p:spPr>
          <a:xfrm>
            <a:off x="0" y="158350"/>
            <a:ext cx="7772400" cy="43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Aclonica"/>
                <a:ea typeface="Aclonica"/>
                <a:cs typeface="Aclonica"/>
                <a:sym typeface="Aclonica"/>
              </a:rPr>
              <a:t>MIDDLE - HIGH SCHOOL PLANNING</a:t>
            </a:r>
            <a:endParaRPr sz="2600">
              <a:latin typeface="Aclonica"/>
              <a:ea typeface="Aclonica"/>
              <a:cs typeface="Aclonica"/>
              <a:sym typeface="Aclonica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b="15837" l="7537" r="6218" t="8997"/>
          <a:stretch/>
        </p:blipFill>
        <p:spPr>
          <a:xfrm>
            <a:off x="3364075" y="2370350"/>
            <a:ext cx="1044249" cy="5940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2488950" y="5475113"/>
            <a:ext cx="2794500" cy="338700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latin typeface="DM Serif Display"/>
                <a:ea typeface="DM Serif Display"/>
                <a:cs typeface="DM Serif Display"/>
                <a:sym typeface="DM Serif Display"/>
                <a:hlinkClick r:id="rId5"/>
              </a:rPr>
              <a:t>11th PLANNING</a:t>
            </a:r>
            <a:endParaRPr sz="1000">
              <a:solidFill>
                <a:schemeClr val="lt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2489000" y="3930050"/>
            <a:ext cx="2794500" cy="338700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latin typeface="DM Serif Display"/>
                <a:ea typeface="DM Serif Display"/>
                <a:cs typeface="DM Serif Display"/>
                <a:sym typeface="DM Serif Display"/>
                <a:hlinkClick r:id="rId6"/>
              </a:rPr>
              <a:t>8th - 9th PLANNING</a:t>
            </a:r>
            <a:endParaRPr sz="1000">
              <a:solidFill>
                <a:schemeClr val="lt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50" y="3272200"/>
            <a:ext cx="777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MIDDLE - HIGH SCHOOL PLANNING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2489000" y="4689600"/>
            <a:ext cx="2794500" cy="338700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latin typeface="DM Serif Display"/>
                <a:ea typeface="DM Serif Display"/>
                <a:cs typeface="DM Serif Display"/>
                <a:sym typeface="DM Serif Display"/>
                <a:hlinkClick r:id="rId7"/>
              </a:rPr>
              <a:t>10th PLANNING</a:t>
            </a:r>
            <a:endParaRPr sz="1000">
              <a:solidFill>
                <a:schemeClr val="lt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2489000" y="6159913"/>
            <a:ext cx="2794500" cy="338700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latin typeface="DM Serif Display"/>
                <a:ea typeface="DM Serif Display"/>
                <a:cs typeface="DM Serif Display"/>
                <a:sym typeface="DM Serif Display"/>
                <a:hlinkClick r:id="rId8"/>
              </a:rPr>
              <a:t>12th PLANNING</a:t>
            </a:r>
            <a:endParaRPr sz="1000">
              <a:solidFill>
                <a:schemeClr val="lt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grpSp>
        <p:nvGrpSpPr>
          <p:cNvPr id="63" name="Google Shape;63;p13"/>
          <p:cNvGrpSpPr/>
          <p:nvPr/>
        </p:nvGrpSpPr>
        <p:grpSpPr>
          <a:xfrm>
            <a:off x="-19600" y="7372475"/>
            <a:ext cx="7792051" cy="2672575"/>
            <a:chOff x="-19600" y="7372475"/>
            <a:chExt cx="7792051" cy="2672575"/>
          </a:xfrm>
        </p:grpSpPr>
        <p:pic>
          <p:nvPicPr>
            <p:cNvPr id="64" name="Google Shape;64;p1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680825" y="7395625"/>
              <a:ext cx="1091574" cy="1389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13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2400" y="7372475"/>
              <a:ext cx="1215885" cy="1435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13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1196273" y="7372475"/>
              <a:ext cx="1129427" cy="14420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13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378775" y="8814538"/>
              <a:ext cx="1608079" cy="1206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68;p13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5506850" y="7372475"/>
              <a:ext cx="1173972" cy="1435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13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2322809" y="7372475"/>
              <a:ext cx="3184029" cy="1435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13"/>
            <p:cNvPicPr preferRelativeResize="0"/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2986851" y="8808100"/>
              <a:ext cx="1298220" cy="1206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13"/>
            <p:cNvPicPr preferRelativeResize="0"/>
            <p:nvPr/>
          </p:nvPicPr>
          <p:blipFill>
            <a:blip r:embed="rId16">
              <a:alphaModFix/>
            </a:blip>
            <a:stretch>
              <a:fillRect/>
            </a:stretch>
          </p:blipFill>
          <p:spPr>
            <a:xfrm>
              <a:off x="-19600" y="8790100"/>
              <a:ext cx="1398374" cy="1254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13"/>
            <p:cNvPicPr preferRelativeResize="0"/>
            <p:nvPr/>
          </p:nvPicPr>
          <p:blipFill>
            <a:blip r:embed="rId17">
              <a:alphaModFix/>
            </a:blip>
            <a:stretch>
              <a:fillRect/>
            </a:stretch>
          </p:blipFill>
          <p:spPr>
            <a:xfrm>
              <a:off x="5683450" y="8814550"/>
              <a:ext cx="2089001" cy="120604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3" name="Google Shape;73;p13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4285075" y="8808100"/>
            <a:ext cx="1398379" cy="1206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